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3">
  <p:sldMasterIdLst>
    <p:sldMasterId id="2147483696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5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0"/>
  </p:normalViewPr>
  <p:slideViewPr>
    <p:cSldViewPr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368693-EF64-4359-900C-0D0E6A848192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D0FE963-5C63-4F03-92C5-29B612F6EA99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Печать знаков для заполнения формы заявления должна выполняться заглавными буквами </a:t>
          </a:r>
        </a:p>
        <a:p>
          <a:pPr rtl="0">
            <a:spcAft>
              <a:spcPts val="0"/>
            </a:spcAft>
          </a:pPr>
          <a:r>
            <a: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шрифтом 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Courier New </a:t>
          </a:r>
          <a:r>
            <a: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высотой 18 пунктов</a:t>
          </a:r>
          <a:endParaRPr lang="ru-RU" dirty="0"/>
        </a:p>
      </dgm:t>
    </dgm:pt>
    <dgm:pt modelId="{4B7A38FF-D7AA-4141-A24B-DECD9557DC6E}" type="parTrans" cxnId="{A9D4A775-8D21-4111-8D6B-959F4589DD5A}">
      <dgm:prSet/>
      <dgm:spPr/>
      <dgm:t>
        <a:bodyPr/>
        <a:lstStyle/>
        <a:p>
          <a:endParaRPr lang="ru-RU"/>
        </a:p>
      </dgm:t>
    </dgm:pt>
    <dgm:pt modelId="{0F9BB2BE-1F9D-43E7-BFCD-C41B04A0E9B7}" type="sibTrans" cxnId="{A9D4A775-8D21-4111-8D6B-959F4589DD5A}">
      <dgm:prSet/>
      <dgm:spPr/>
      <dgm:t>
        <a:bodyPr/>
        <a:lstStyle/>
        <a:p>
          <a:endParaRPr lang="ru-RU"/>
        </a:p>
      </dgm:t>
    </dgm:pt>
    <dgm:pt modelId="{D7916D6B-2E51-48DF-B730-C411542D142C}">
      <dgm:prSet phldrT="[Текст]"/>
      <dgm:spPr/>
      <dgm:t>
        <a:bodyPr/>
        <a:lstStyle/>
        <a:p>
          <a:pPr algn="ctr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Заявление по форме Р11001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утвержденное Приказом Федеральной налоговой службы от 31.08.2020 № ЕД-7-14/617@  «Об утверждении форм и требований к оформлению документов, представляемых в регистрирующий орган при государственной регистрации юридических лиц, индивидуальных предпринимателей и крестьянских (фермерских) хозяйств»</a:t>
          </a:r>
          <a:endParaRPr lang="ru-RU" dirty="0"/>
        </a:p>
      </dgm:t>
    </dgm:pt>
    <dgm:pt modelId="{82CADCB0-BD20-475A-B48F-0C36E2CCDE7E}" type="parTrans" cxnId="{517B3C45-5F65-4DB2-8558-B54012A16E18}">
      <dgm:prSet/>
      <dgm:spPr/>
      <dgm:t>
        <a:bodyPr/>
        <a:lstStyle/>
        <a:p>
          <a:endParaRPr lang="ru-RU"/>
        </a:p>
      </dgm:t>
    </dgm:pt>
    <dgm:pt modelId="{8842D6AE-3BE5-4C22-AC0B-F583C5EAE9D8}" type="sibTrans" cxnId="{517B3C45-5F65-4DB2-8558-B54012A16E18}">
      <dgm:prSet/>
      <dgm:spPr/>
      <dgm:t>
        <a:bodyPr/>
        <a:lstStyle/>
        <a:p>
          <a:endParaRPr lang="ru-RU"/>
        </a:p>
      </dgm:t>
    </dgm:pt>
    <dgm:pt modelId="{EEEDB41C-FD3F-492B-959C-D7CB301FC153}" type="pres">
      <dgm:prSet presAssocID="{40368693-EF64-4359-900C-0D0E6A848192}" presName="Name0" presStyleCnt="0">
        <dgm:presLayoutVars>
          <dgm:chMax/>
          <dgm:chPref/>
          <dgm:dir/>
        </dgm:presLayoutVars>
      </dgm:prSet>
      <dgm:spPr/>
    </dgm:pt>
    <dgm:pt modelId="{848527D3-E00B-4E36-AAAE-2820BEE149A7}" type="pres">
      <dgm:prSet presAssocID="{ED0FE963-5C63-4F03-92C5-29B612F6EA99}" presName="parenttextcomposite" presStyleCnt="0"/>
      <dgm:spPr/>
    </dgm:pt>
    <dgm:pt modelId="{0BA11B18-0624-45FD-9BBF-85F6E206C0BC}" type="pres">
      <dgm:prSet presAssocID="{ED0FE963-5C63-4F03-92C5-29B612F6EA99}" presName="parenttext" presStyleLbl="revTx" presStyleIdx="0" presStyleCnt="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777026-7FEC-4577-BEC1-8FF553721FE0}" type="pres">
      <dgm:prSet presAssocID="{ED0FE963-5C63-4F03-92C5-29B612F6EA99}" presName="composite" presStyleCnt="0"/>
      <dgm:spPr/>
    </dgm:pt>
    <dgm:pt modelId="{37526ABF-F354-4FA1-883C-8E8277D64ACB}" type="pres">
      <dgm:prSet presAssocID="{ED0FE963-5C63-4F03-92C5-29B612F6EA99}" presName="chevron1" presStyleLbl="alignNode1" presStyleIdx="0" presStyleCnt="7"/>
      <dgm:spPr/>
    </dgm:pt>
    <dgm:pt modelId="{78FD1E36-41D4-4983-AC9F-75C4BDB23569}" type="pres">
      <dgm:prSet presAssocID="{ED0FE963-5C63-4F03-92C5-29B612F6EA99}" presName="chevron2" presStyleLbl="alignNode1" presStyleIdx="1" presStyleCnt="7"/>
      <dgm:spPr/>
    </dgm:pt>
    <dgm:pt modelId="{427732B8-BB77-4E5B-BD10-85FCC58AC601}" type="pres">
      <dgm:prSet presAssocID="{ED0FE963-5C63-4F03-92C5-29B612F6EA99}" presName="chevron3" presStyleLbl="alignNode1" presStyleIdx="2" presStyleCnt="7"/>
      <dgm:spPr/>
    </dgm:pt>
    <dgm:pt modelId="{14C719B7-3FBE-4F60-AB23-E19620D8B58C}" type="pres">
      <dgm:prSet presAssocID="{ED0FE963-5C63-4F03-92C5-29B612F6EA99}" presName="chevron4" presStyleLbl="alignNode1" presStyleIdx="3" presStyleCnt="7"/>
      <dgm:spPr/>
    </dgm:pt>
    <dgm:pt modelId="{E23BE141-E991-43B9-A7D1-4043208E593C}" type="pres">
      <dgm:prSet presAssocID="{ED0FE963-5C63-4F03-92C5-29B612F6EA99}" presName="chevron5" presStyleLbl="alignNode1" presStyleIdx="4" presStyleCnt="7"/>
      <dgm:spPr/>
    </dgm:pt>
    <dgm:pt modelId="{58390692-1DBB-4DA8-AAED-3D28BD437311}" type="pres">
      <dgm:prSet presAssocID="{ED0FE963-5C63-4F03-92C5-29B612F6EA99}" presName="chevron6" presStyleLbl="alignNode1" presStyleIdx="5" presStyleCnt="7"/>
      <dgm:spPr/>
    </dgm:pt>
    <dgm:pt modelId="{A42565E1-189A-4FF2-B2DB-572FAD07438E}" type="pres">
      <dgm:prSet presAssocID="{ED0FE963-5C63-4F03-92C5-29B612F6EA99}" presName="chevron7" presStyleLbl="alignNode1" presStyleIdx="6" presStyleCnt="7"/>
      <dgm:spPr/>
    </dgm:pt>
    <dgm:pt modelId="{4D44F8CA-4285-421A-B63E-AE66B0F108ED}" type="pres">
      <dgm:prSet presAssocID="{ED0FE963-5C63-4F03-92C5-29B612F6EA99}" presName="childtext" presStyleLbl="solidFgAcc1" presStyleIdx="0" presStyleCnt="1" custScaleX="100583" custScaleY="104108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99406B-7519-4280-864C-85D6AC5E5914}" type="presOf" srcId="{40368693-EF64-4359-900C-0D0E6A848192}" destId="{EEEDB41C-FD3F-492B-959C-D7CB301FC153}" srcOrd="0" destOrd="0" presId="urn:microsoft.com/office/officeart/2008/layout/VerticalAccentList"/>
    <dgm:cxn modelId="{A9D4A775-8D21-4111-8D6B-959F4589DD5A}" srcId="{40368693-EF64-4359-900C-0D0E6A848192}" destId="{ED0FE963-5C63-4F03-92C5-29B612F6EA99}" srcOrd="0" destOrd="0" parTransId="{4B7A38FF-D7AA-4141-A24B-DECD9557DC6E}" sibTransId="{0F9BB2BE-1F9D-43E7-BFCD-C41B04A0E9B7}"/>
    <dgm:cxn modelId="{1403CFAB-EC3E-43A4-8D92-2C6FA951C527}" type="presOf" srcId="{D7916D6B-2E51-48DF-B730-C411542D142C}" destId="{4D44F8CA-4285-421A-B63E-AE66B0F108ED}" srcOrd="0" destOrd="0" presId="urn:microsoft.com/office/officeart/2008/layout/VerticalAccentList"/>
    <dgm:cxn modelId="{9B4E897F-A47C-43F9-9B91-2D09764E5608}" type="presOf" srcId="{ED0FE963-5C63-4F03-92C5-29B612F6EA99}" destId="{0BA11B18-0624-45FD-9BBF-85F6E206C0BC}" srcOrd="0" destOrd="0" presId="urn:microsoft.com/office/officeart/2008/layout/VerticalAccentList"/>
    <dgm:cxn modelId="{517B3C45-5F65-4DB2-8558-B54012A16E18}" srcId="{ED0FE963-5C63-4F03-92C5-29B612F6EA99}" destId="{D7916D6B-2E51-48DF-B730-C411542D142C}" srcOrd="0" destOrd="0" parTransId="{82CADCB0-BD20-475A-B48F-0C36E2CCDE7E}" sibTransId="{8842D6AE-3BE5-4C22-AC0B-F583C5EAE9D8}"/>
    <dgm:cxn modelId="{BD49B3E6-D6C1-4DA4-BBBD-54EFE072311D}" type="presParOf" srcId="{EEEDB41C-FD3F-492B-959C-D7CB301FC153}" destId="{848527D3-E00B-4E36-AAAE-2820BEE149A7}" srcOrd="0" destOrd="0" presId="urn:microsoft.com/office/officeart/2008/layout/VerticalAccentList"/>
    <dgm:cxn modelId="{802783FE-1BE6-4F12-8114-9E63ED668DF1}" type="presParOf" srcId="{848527D3-E00B-4E36-AAAE-2820BEE149A7}" destId="{0BA11B18-0624-45FD-9BBF-85F6E206C0BC}" srcOrd="0" destOrd="0" presId="urn:microsoft.com/office/officeart/2008/layout/VerticalAccentList"/>
    <dgm:cxn modelId="{8BE08E42-3F7F-47C9-BEF0-0E577A33EB93}" type="presParOf" srcId="{EEEDB41C-FD3F-492B-959C-D7CB301FC153}" destId="{1B777026-7FEC-4577-BEC1-8FF553721FE0}" srcOrd="1" destOrd="0" presId="urn:microsoft.com/office/officeart/2008/layout/VerticalAccentList"/>
    <dgm:cxn modelId="{441BE5D3-802E-451D-A455-333CDBAE924B}" type="presParOf" srcId="{1B777026-7FEC-4577-BEC1-8FF553721FE0}" destId="{37526ABF-F354-4FA1-883C-8E8277D64ACB}" srcOrd="0" destOrd="0" presId="urn:microsoft.com/office/officeart/2008/layout/VerticalAccentList"/>
    <dgm:cxn modelId="{D7481E2C-965F-452D-9091-7A45611558B1}" type="presParOf" srcId="{1B777026-7FEC-4577-BEC1-8FF553721FE0}" destId="{78FD1E36-41D4-4983-AC9F-75C4BDB23569}" srcOrd="1" destOrd="0" presId="urn:microsoft.com/office/officeart/2008/layout/VerticalAccentList"/>
    <dgm:cxn modelId="{FE1C3AAB-68D5-44BE-BE57-ABE75787E3D7}" type="presParOf" srcId="{1B777026-7FEC-4577-BEC1-8FF553721FE0}" destId="{427732B8-BB77-4E5B-BD10-85FCC58AC601}" srcOrd="2" destOrd="0" presId="urn:microsoft.com/office/officeart/2008/layout/VerticalAccentList"/>
    <dgm:cxn modelId="{D5F3ABD4-1398-4E43-94D9-CF3EE0BDF8FF}" type="presParOf" srcId="{1B777026-7FEC-4577-BEC1-8FF553721FE0}" destId="{14C719B7-3FBE-4F60-AB23-E19620D8B58C}" srcOrd="3" destOrd="0" presId="urn:microsoft.com/office/officeart/2008/layout/VerticalAccentList"/>
    <dgm:cxn modelId="{673D0DE8-80D2-49E1-9CEE-6E04E0799BB7}" type="presParOf" srcId="{1B777026-7FEC-4577-BEC1-8FF553721FE0}" destId="{E23BE141-E991-43B9-A7D1-4043208E593C}" srcOrd="4" destOrd="0" presId="urn:microsoft.com/office/officeart/2008/layout/VerticalAccentList"/>
    <dgm:cxn modelId="{BFA99F9E-8705-4F11-9D9F-4DD8823A6B8E}" type="presParOf" srcId="{1B777026-7FEC-4577-BEC1-8FF553721FE0}" destId="{58390692-1DBB-4DA8-AAED-3D28BD437311}" srcOrd="5" destOrd="0" presId="urn:microsoft.com/office/officeart/2008/layout/VerticalAccentList"/>
    <dgm:cxn modelId="{47FE1254-111C-4DA8-BFEE-FD8C49AB415E}" type="presParOf" srcId="{1B777026-7FEC-4577-BEC1-8FF553721FE0}" destId="{A42565E1-189A-4FF2-B2DB-572FAD07438E}" srcOrd="6" destOrd="0" presId="urn:microsoft.com/office/officeart/2008/layout/VerticalAccentList"/>
    <dgm:cxn modelId="{3AA0AEBA-3964-4A72-A4C9-EE0A2C73ABBD}" type="presParOf" srcId="{1B777026-7FEC-4577-BEC1-8FF553721FE0}" destId="{4D44F8CA-4285-421A-B63E-AE66B0F108ED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C8BF82-8F32-4982-930C-1C3A8EF21F72}" type="doc">
      <dgm:prSet loTypeId="urn:microsoft.com/office/officeart/2005/8/layout/process4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5D32B789-6BC4-4E3E-85AB-E75400950150}">
      <dgm:prSet phldrT="[Текст]"/>
      <dgm:spPr/>
      <dgm:t>
        <a:bodyPr/>
        <a:lstStyle/>
        <a:p>
          <a:pPr rtl="0"/>
          <a:r>
            <a:rPr kumimoji="0" lang="ru-RU" b="1" i="0" u="none" strike="noStrike" cap="none" normalizeH="0" baseline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Незаполненные листы, а также полностью не заполненные страницы многостраничных листов формы заявления в состав представляемого в регистрирующий орган заявления не включаются.</a:t>
          </a:r>
          <a:endParaRPr lang="ru-RU" dirty="0"/>
        </a:p>
      </dgm:t>
    </dgm:pt>
    <dgm:pt modelId="{20A2611B-A8D2-4CBD-BA7A-B02CB867B47A}" type="parTrans" cxnId="{98B665D9-F19E-4C81-950E-CFCAE0B9365D}">
      <dgm:prSet/>
      <dgm:spPr/>
      <dgm:t>
        <a:bodyPr/>
        <a:lstStyle/>
        <a:p>
          <a:endParaRPr lang="ru-RU"/>
        </a:p>
      </dgm:t>
    </dgm:pt>
    <dgm:pt modelId="{67CBCF46-23FE-4A0D-BCC9-0BF52624ED28}" type="sibTrans" cxnId="{98B665D9-F19E-4C81-950E-CFCAE0B9365D}">
      <dgm:prSet/>
      <dgm:spPr/>
      <dgm:t>
        <a:bodyPr/>
        <a:lstStyle/>
        <a:p>
          <a:endParaRPr lang="ru-RU"/>
        </a:p>
      </dgm:t>
    </dgm:pt>
    <dgm:pt modelId="{1C1898BC-BEFA-4C99-9DC2-F1C3F4B1B623}">
      <dgm:prSet/>
      <dgm:spPr/>
      <dgm:t>
        <a:bodyPr/>
        <a:lstStyle/>
        <a:p>
          <a:pPr rtl="0"/>
          <a:r>
            <a:rPr lang="ru-RU" dirty="0" smtClean="0"/>
            <a:t>Цвет шрифта заявления, подготовленного с использованием программного обеспечения, при распечатывании на принтере должен быть черного цвета.</a:t>
          </a:r>
          <a:endParaRPr lang="ru-RU" dirty="0"/>
        </a:p>
      </dgm:t>
    </dgm:pt>
    <dgm:pt modelId="{00148A89-2735-476D-B8FD-AF90AD8B8131}" type="parTrans" cxnId="{A20DD087-7E8D-43C9-8D83-25BF0C0FD030}">
      <dgm:prSet/>
      <dgm:spPr/>
      <dgm:t>
        <a:bodyPr/>
        <a:lstStyle/>
        <a:p>
          <a:endParaRPr lang="ru-RU"/>
        </a:p>
      </dgm:t>
    </dgm:pt>
    <dgm:pt modelId="{286B67ED-DEDF-453C-AB5D-D60C3C3296AB}" type="sibTrans" cxnId="{A20DD087-7E8D-43C9-8D83-25BF0C0FD030}">
      <dgm:prSet/>
      <dgm:spPr/>
      <dgm:t>
        <a:bodyPr/>
        <a:lstStyle/>
        <a:p>
          <a:endParaRPr lang="ru-RU"/>
        </a:p>
      </dgm:t>
    </dgm:pt>
    <dgm:pt modelId="{754FC559-129D-4825-9CAD-F6C7D735FB60}" type="pres">
      <dgm:prSet presAssocID="{05C8BF82-8F32-4982-930C-1C3A8EF21F72}" presName="Name0" presStyleCnt="0">
        <dgm:presLayoutVars>
          <dgm:dir/>
          <dgm:animLvl val="lvl"/>
          <dgm:resizeHandles val="exact"/>
        </dgm:presLayoutVars>
      </dgm:prSet>
      <dgm:spPr/>
    </dgm:pt>
    <dgm:pt modelId="{B64B693D-AC79-4D9B-92C4-79FC1092B268}" type="pres">
      <dgm:prSet presAssocID="{1C1898BC-BEFA-4C99-9DC2-F1C3F4B1B623}" presName="boxAndChildren" presStyleCnt="0"/>
      <dgm:spPr/>
    </dgm:pt>
    <dgm:pt modelId="{7B24DE07-FD49-431D-A062-AE6680E765CE}" type="pres">
      <dgm:prSet presAssocID="{1C1898BC-BEFA-4C99-9DC2-F1C3F4B1B623}" presName="parentTextBox" presStyleLbl="node1" presStyleIdx="0" presStyleCnt="2"/>
      <dgm:spPr/>
    </dgm:pt>
    <dgm:pt modelId="{4FF07416-26A4-4057-AB85-F26EAED3D506}" type="pres">
      <dgm:prSet presAssocID="{67CBCF46-23FE-4A0D-BCC9-0BF52624ED28}" presName="sp" presStyleCnt="0"/>
      <dgm:spPr/>
    </dgm:pt>
    <dgm:pt modelId="{38660BD6-3FEF-4DC9-99D9-D07C873DAD19}" type="pres">
      <dgm:prSet presAssocID="{5D32B789-6BC4-4E3E-85AB-E75400950150}" presName="arrowAndChildren" presStyleCnt="0"/>
      <dgm:spPr/>
    </dgm:pt>
    <dgm:pt modelId="{2B69398A-11D9-4C9C-89EE-C9CEC7E918AC}" type="pres">
      <dgm:prSet presAssocID="{5D32B789-6BC4-4E3E-85AB-E75400950150}" presName="parentTextArrow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195BCA5B-4290-4C25-ACE2-295B525C1E54}" type="presOf" srcId="{5D32B789-6BC4-4E3E-85AB-E75400950150}" destId="{2B69398A-11D9-4C9C-89EE-C9CEC7E918AC}" srcOrd="0" destOrd="0" presId="urn:microsoft.com/office/officeart/2005/8/layout/process4"/>
    <dgm:cxn modelId="{ADF24B29-5726-4AC3-A9FE-A678A2E8C2F1}" type="presOf" srcId="{1C1898BC-BEFA-4C99-9DC2-F1C3F4B1B623}" destId="{7B24DE07-FD49-431D-A062-AE6680E765CE}" srcOrd="0" destOrd="0" presId="urn:microsoft.com/office/officeart/2005/8/layout/process4"/>
    <dgm:cxn modelId="{98B665D9-F19E-4C81-950E-CFCAE0B9365D}" srcId="{05C8BF82-8F32-4982-930C-1C3A8EF21F72}" destId="{5D32B789-6BC4-4E3E-85AB-E75400950150}" srcOrd="0" destOrd="0" parTransId="{20A2611B-A8D2-4CBD-BA7A-B02CB867B47A}" sibTransId="{67CBCF46-23FE-4A0D-BCC9-0BF52624ED28}"/>
    <dgm:cxn modelId="{66101228-F143-481B-984A-529ACC6ECF88}" type="presOf" srcId="{05C8BF82-8F32-4982-930C-1C3A8EF21F72}" destId="{754FC559-129D-4825-9CAD-F6C7D735FB60}" srcOrd="0" destOrd="0" presId="urn:microsoft.com/office/officeart/2005/8/layout/process4"/>
    <dgm:cxn modelId="{A20DD087-7E8D-43C9-8D83-25BF0C0FD030}" srcId="{05C8BF82-8F32-4982-930C-1C3A8EF21F72}" destId="{1C1898BC-BEFA-4C99-9DC2-F1C3F4B1B623}" srcOrd="1" destOrd="0" parTransId="{00148A89-2735-476D-B8FD-AF90AD8B8131}" sibTransId="{286B67ED-DEDF-453C-AB5D-D60C3C3296AB}"/>
    <dgm:cxn modelId="{F76F3C23-1FC0-4F7C-80E7-B01D5C701C72}" type="presParOf" srcId="{754FC559-129D-4825-9CAD-F6C7D735FB60}" destId="{B64B693D-AC79-4D9B-92C4-79FC1092B268}" srcOrd="0" destOrd="0" presId="urn:microsoft.com/office/officeart/2005/8/layout/process4"/>
    <dgm:cxn modelId="{4FDE8168-467A-424B-B315-E6292F16480F}" type="presParOf" srcId="{B64B693D-AC79-4D9B-92C4-79FC1092B268}" destId="{7B24DE07-FD49-431D-A062-AE6680E765CE}" srcOrd="0" destOrd="0" presId="urn:microsoft.com/office/officeart/2005/8/layout/process4"/>
    <dgm:cxn modelId="{4B720373-405F-4B1B-AD3C-90204F3E5394}" type="presParOf" srcId="{754FC559-129D-4825-9CAD-F6C7D735FB60}" destId="{4FF07416-26A4-4057-AB85-F26EAED3D506}" srcOrd="1" destOrd="0" presId="urn:microsoft.com/office/officeart/2005/8/layout/process4"/>
    <dgm:cxn modelId="{6D080092-9A0F-4E59-9A13-331CA8265CC4}" type="presParOf" srcId="{754FC559-129D-4825-9CAD-F6C7D735FB60}" destId="{38660BD6-3FEF-4DC9-99D9-D07C873DAD19}" srcOrd="2" destOrd="0" presId="urn:microsoft.com/office/officeart/2005/8/layout/process4"/>
    <dgm:cxn modelId="{151D3580-59D6-494C-8ECF-D0063905B729}" type="presParOf" srcId="{38660BD6-3FEF-4DC9-99D9-D07C873DAD19}" destId="{2B69398A-11D9-4C9C-89EE-C9CEC7E918A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EAC5AE-2B3D-42E9-97EC-A38E9ADBF4B1}" type="doc">
      <dgm:prSet loTypeId="urn:microsoft.com/office/officeart/2005/8/layout/vList2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705B713A-5C11-48D9-89B0-FD523AC72E53}">
      <dgm:prSet phldrT="[Текст]" custT="1"/>
      <dgm:spPr/>
      <dgm:t>
        <a:bodyPr/>
        <a:lstStyle/>
        <a:p>
          <a:r>
            <a:rPr lang="ru-RU" sz="2000" b="0" i="0" dirty="0" smtClean="0"/>
            <a:t>Свидетельствование в нотариальном порядке подписи заявителя на представляемых при государственной регистрации заявлении, уведомлении или сообщении не требуется в случае:</a:t>
          </a:r>
          <a:endParaRPr lang="ru-RU" sz="2000" dirty="0"/>
        </a:p>
      </dgm:t>
    </dgm:pt>
    <dgm:pt modelId="{1F08980F-8661-4BF5-8094-60B1A64DD09B}" type="parTrans" cxnId="{52ECEDB3-056B-432F-AD39-EBB548DDC86D}">
      <dgm:prSet/>
      <dgm:spPr/>
      <dgm:t>
        <a:bodyPr/>
        <a:lstStyle/>
        <a:p>
          <a:endParaRPr lang="ru-RU"/>
        </a:p>
      </dgm:t>
    </dgm:pt>
    <dgm:pt modelId="{B0F4E5C2-7AFC-4CD4-9BAE-03333D517715}" type="sibTrans" cxnId="{52ECEDB3-056B-432F-AD39-EBB548DDC86D}">
      <dgm:prSet/>
      <dgm:spPr/>
      <dgm:t>
        <a:bodyPr/>
        <a:lstStyle/>
        <a:p>
          <a:endParaRPr lang="ru-RU"/>
        </a:p>
      </dgm:t>
    </dgm:pt>
    <dgm:pt modelId="{CF198C74-84BE-44BB-899E-F281E478617C}">
      <dgm:prSet phldrT="[Текст]" custT="1"/>
      <dgm:spPr/>
      <dgm:t>
        <a:bodyPr/>
        <a:lstStyle/>
        <a:p>
          <a:r>
            <a:rPr lang="ru-RU" sz="2400" b="0" i="0" dirty="0" smtClean="0"/>
            <a:t>представления документов, предусмотренных статьей 12 настоящего Федерального закона, непосредственно в регистрирующий орган лично заявителем с представлением одновременно документа, удостоверяющего его личность;</a:t>
          </a:r>
          <a:endParaRPr lang="ru-RU" sz="2400" dirty="0"/>
        </a:p>
      </dgm:t>
    </dgm:pt>
    <dgm:pt modelId="{E1E9791D-9B6C-4941-B89B-2A04AB8D4F26}" type="parTrans" cxnId="{B2F21FC2-FC7B-4922-BA9C-9A6BADF535C5}">
      <dgm:prSet/>
      <dgm:spPr/>
      <dgm:t>
        <a:bodyPr/>
        <a:lstStyle/>
        <a:p>
          <a:endParaRPr lang="ru-RU"/>
        </a:p>
      </dgm:t>
    </dgm:pt>
    <dgm:pt modelId="{5A2AF604-EEFE-4409-B203-A95DEE0DE89F}" type="sibTrans" cxnId="{B2F21FC2-FC7B-4922-BA9C-9A6BADF535C5}">
      <dgm:prSet/>
      <dgm:spPr/>
      <dgm:t>
        <a:bodyPr/>
        <a:lstStyle/>
        <a:p>
          <a:endParaRPr lang="ru-RU"/>
        </a:p>
      </dgm:t>
    </dgm:pt>
    <dgm:pt modelId="{D1708C98-4802-471B-B011-7D088CDF19E3}">
      <dgm:prSet phldrT="[Текст]" custT="1"/>
      <dgm:spPr/>
      <dgm:t>
        <a:bodyPr/>
        <a:lstStyle/>
        <a:p>
          <a:r>
            <a:rPr lang="ru-RU" sz="2400" b="0" i="0" dirty="0" smtClean="0"/>
            <a:t>направления документов в регистрирующий орган в порядке, установленном пунктом 1 настоящей статьи, в форме электронных документов, подписанных усиленной квалифицированной электронной подписью заявителя.</a:t>
          </a:r>
          <a:endParaRPr lang="ru-RU" sz="2400" dirty="0"/>
        </a:p>
      </dgm:t>
    </dgm:pt>
    <dgm:pt modelId="{A74F67CC-4E98-47C1-8C2C-3C997E12C6CC}" type="parTrans" cxnId="{CCA51373-E00F-4A79-8F9C-5E2C45337660}">
      <dgm:prSet/>
      <dgm:spPr/>
      <dgm:t>
        <a:bodyPr/>
        <a:lstStyle/>
        <a:p>
          <a:endParaRPr lang="ru-RU"/>
        </a:p>
      </dgm:t>
    </dgm:pt>
    <dgm:pt modelId="{1F55355A-0EFC-42DA-A1C5-42AC1DD5610C}" type="sibTrans" cxnId="{CCA51373-E00F-4A79-8F9C-5E2C45337660}">
      <dgm:prSet/>
      <dgm:spPr/>
      <dgm:t>
        <a:bodyPr/>
        <a:lstStyle/>
        <a:p>
          <a:endParaRPr lang="ru-RU"/>
        </a:p>
      </dgm:t>
    </dgm:pt>
    <dgm:pt modelId="{258491B5-BFB1-4D84-8391-32983BA012DA}" type="pres">
      <dgm:prSet presAssocID="{EFEAC5AE-2B3D-42E9-97EC-A38E9ADBF4B1}" presName="linear" presStyleCnt="0">
        <dgm:presLayoutVars>
          <dgm:animLvl val="lvl"/>
          <dgm:resizeHandles val="exact"/>
        </dgm:presLayoutVars>
      </dgm:prSet>
      <dgm:spPr/>
    </dgm:pt>
    <dgm:pt modelId="{08AE1505-6986-4129-9988-EDCD99EEDEBE}" type="pres">
      <dgm:prSet presAssocID="{705B713A-5C11-48D9-89B0-FD523AC72E5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2E10D-F1D4-483D-A593-432EE20B2B58}" type="pres">
      <dgm:prSet presAssocID="{705B713A-5C11-48D9-89B0-FD523AC72E5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4B70AE-6505-4BB5-9822-DE86A05AE71A}" type="presOf" srcId="{D1708C98-4802-471B-B011-7D088CDF19E3}" destId="{B642E10D-F1D4-483D-A593-432EE20B2B58}" srcOrd="0" destOrd="1" presId="urn:microsoft.com/office/officeart/2005/8/layout/vList2"/>
    <dgm:cxn modelId="{1DB2456B-9A63-4968-AE3E-4853B6D1734D}" type="presOf" srcId="{705B713A-5C11-48D9-89B0-FD523AC72E53}" destId="{08AE1505-6986-4129-9988-EDCD99EEDEBE}" srcOrd="0" destOrd="0" presId="urn:microsoft.com/office/officeart/2005/8/layout/vList2"/>
    <dgm:cxn modelId="{B37BF5F3-7971-40C5-8BA1-06950E43BF55}" type="presOf" srcId="{CF198C74-84BE-44BB-899E-F281E478617C}" destId="{B642E10D-F1D4-483D-A593-432EE20B2B58}" srcOrd="0" destOrd="0" presId="urn:microsoft.com/office/officeart/2005/8/layout/vList2"/>
    <dgm:cxn modelId="{40EEBDF6-65C9-4D30-B2D0-7A3C5D89C4F4}" type="presOf" srcId="{EFEAC5AE-2B3D-42E9-97EC-A38E9ADBF4B1}" destId="{258491B5-BFB1-4D84-8391-32983BA012DA}" srcOrd="0" destOrd="0" presId="urn:microsoft.com/office/officeart/2005/8/layout/vList2"/>
    <dgm:cxn modelId="{52ECEDB3-056B-432F-AD39-EBB548DDC86D}" srcId="{EFEAC5AE-2B3D-42E9-97EC-A38E9ADBF4B1}" destId="{705B713A-5C11-48D9-89B0-FD523AC72E53}" srcOrd="0" destOrd="0" parTransId="{1F08980F-8661-4BF5-8094-60B1A64DD09B}" sibTransId="{B0F4E5C2-7AFC-4CD4-9BAE-03333D517715}"/>
    <dgm:cxn modelId="{CCA51373-E00F-4A79-8F9C-5E2C45337660}" srcId="{705B713A-5C11-48D9-89B0-FD523AC72E53}" destId="{D1708C98-4802-471B-B011-7D088CDF19E3}" srcOrd="1" destOrd="0" parTransId="{A74F67CC-4E98-47C1-8C2C-3C997E12C6CC}" sibTransId="{1F55355A-0EFC-42DA-A1C5-42AC1DD5610C}"/>
    <dgm:cxn modelId="{B2F21FC2-FC7B-4922-BA9C-9A6BADF535C5}" srcId="{705B713A-5C11-48D9-89B0-FD523AC72E53}" destId="{CF198C74-84BE-44BB-899E-F281E478617C}" srcOrd="0" destOrd="0" parTransId="{E1E9791D-9B6C-4941-B89B-2A04AB8D4F26}" sibTransId="{5A2AF604-EEFE-4409-B203-A95DEE0DE89F}"/>
    <dgm:cxn modelId="{635BD021-B824-44B3-A615-B8ED3D64D99B}" type="presParOf" srcId="{258491B5-BFB1-4D84-8391-32983BA012DA}" destId="{08AE1505-6986-4129-9988-EDCD99EEDEBE}" srcOrd="0" destOrd="0" presId="urn:microsoft.com/office/officeart/2005/8/layout/vList2"/>
    <dgm:cxn modelId="{A841D14A-1078-44FA-A523-E98A8AFA31A6}" type="presParOf" srcId="{258491B5-BFB1-4D84-8391-32983BA012DA}" destId="{B642E10D-F1D4-483D-A593-432EE20B2B5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90E12D-E187-4BA6-BE42-A82DC44E0C9E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07636E9-8984-4312-AE04-A46CCC60458B}">
      <dgm:prSet phldrT="[Текст]" phldr="1"/>
      <dgm:spPr/>
      <dgm:t>
        <a:bodyPr/>
        <a:lstStyle/>
        <a:p>
          <a:endParaRPr lang="ru-RU"/>
        </a:p>
      </dgm:t>
    </dgm:pt>
    <dgm:pt modelId="{88678F92-589D-4954-89B1-727C363B5561}" type="parTrans" cxnId="{865155F8-6381-467E-BDF3-ED10230A3E03}">
      <dgm:prSet/>
      <dgm:spPr/>
      <dgm:t>
        <a:bodyPr/>
        <a:lstStyle/>
        <a:p>
          <a:endParaRPr lang="ru-RU"/>
        </a:p>
      </dgm:t>
    </dgm:pt>
    <dgm:pt modelId="{EAE15EB7-A391-4CB2-B6BF-716209E6575A}" type="sibTrans" cxnId="{865155F8-6381-467E-BDF3-ED10230A3E03}">
      <dgm:prSet/>
      <dgm:spPr/>
      <dgm:t>
        <a:bodyPr/>
        <a:lstStyle/>
        <a:p>
          <a:endParaRPr lang="ru-RU"/>
        </a:p>
      </dgm:t>
    </dgm:pt>
    <dgm:pt modelId="{97352B8B-C52C-407D-91D0-6BF32035BE2B}">
      <dgm:prSet phldrT="[Текст]"/>
      <dgm:spPr/>
      <dgm:t>
        <a:bodyPr/>
        <a:lstStyle/>
        <a:p>
          <a:r>
            <a:rPr lang="ru-RU" dirty="0" smtClean="0"/>
            <a:t>учредительный документ некоммерческой организации - </a:t>
          </a:r>
          <a:r>
            <a:rPr lang="ru-RU" b="1" dirty="0" smtClean="0"/>
            <a:t>устав</a:t>
          </a:r>
          <a:r>
            <a:rPr lang="ru-RU" dirty="0" smtClean="0"/>
            <a:t>;</a:t>
          </a:r>
          <a:br>
            <a:rPr lang="ru-RU" dirty="0" smtClean="0"/>
          </a:br>
          <a:r>
            <a:rPr lang="ru-RU" dirty="0" smtClean="0"/>
            <a:t>Устав предоставляется в трех экземплярах – два экземпляра прошиваются. Третий экземпляр не прошивается.</a:t>
          </a:r>
          <a:endParaRPr lang="ru-RU" dirty="0"/>
        </a:p>
      </dgm:t>
    </dgm:pt>
    <dgm:pt modelId="{7BB81E88-413D-4181-A758-12D93153B456}" type="parTrans" cxnId="{AF3DA580-0FE8-4051-8595-22CCB1A40B5B}">
      <dgm:prSet/>
      <dgm:spPr/>
      <dgm:t>
        <a:bodyPr/>
        <a:lstStyle/>
        <a:p>
          <a:endParaRPr lang="ru-RU"/>
        </a:p>
      </dgm:t>
    </dgm:pt>
    <dgm:pt modelId="{8C62287E-2D26-48D8-9902-81D79624735F}" type="sibTrans" cxnId="{AF3DA580-0FE8-4051-8595-22CCB1A40B5B}">
      <dgm:prSet/>
      <dgm:spPr/>
      <dgm:t>
        <a:bodyPr/>
        <a:lstStyle/>
        <a:p>
          <a:endParaRPr lang="ru-RU"/>
        </a:p>
      </dgm:t>
    </dgm:pt>
    <dgm:pt modelId="{67CAD0DC-FE1E-40D7-B6AA-0B75A15816D6}" type="pres">
      <dgm:prSet presAssocID="{3B90E12D-E187-4BA6-BE42-A82DC44E0C9E}" presName="Name0" presStyleCnt="0">
        <dgm:presLayoutVars>
          <dgm:chMax/>
          <dgm:chPref/>
          <dgm:dir/>
        </dgm:presLayoutVars>
      </dgm:prSet>
      <dgm:spPr/>
    </dgm:pt>
    <dgm:pt modelId="{8F4AFE5B-F60E-4680-A10C-14F9C048F0F7}" type="pres">
      <dgm:prSet presAssocID="{E07636E9-8984-4312-AE04-A46CCC60458B}" presName="parenttextcomposite" presStyleCnt="0"/>
      <dgm:spPr/>
    </dgm:pt>
    <dgm:pt modelId="{952E5187-3294-4E77-B786-1C1C8CFCA42B}" type="pres">
      <dgm:prSet presAssocID="{E07636E9-8984-4312-AE04-A46CCC60458B}" presName="parenttext" presStyleLbl="revTx" presStyleIdx="0" presStyleCnt="1">
        <dgm:presLayoutVars>
          <dgm:chMax/>
          <dgm:chPref val="2"/>
          <dgm:bulletEnabled val="1"/>
        </dgm:presLayoutVars>
      </dgm:prSet>
      <dgm:spPr/>
    </dgm:pt>
    <dgm:pt modelId="{C354BA6A-A685-4914-B4F5-7BAFB949538D}" type="pres">
      <dgm:prSet presAssocID="{E07636E9-8984-4312-AE04-A46CCC60458B}" presName="composite" presStyleCnt="0"/>
      <dgm:spPr/>
    </dgm:pt>
    <dgm:pt modelId="{E07364F8-9366-4399-9E1C-68220C152188}" type="pres">
      <dgm:prSet presAssocID="{E07636E9-8984-4312-AE04-A46CCC60458B}" presName="chevron1" presStyleLbl="alignNode1" presStyleIdx="0" presStyleCnt="7"/>
      <dgm:spPr/>
    </dgm:pt>
    <dgm:pt modelId="{62524AA9-A38F-4BFC-ABD9-29EA84699674}" type="pres">
      <dgm:prSet presAssocID="{E07636E9-8984-4312-AE04-A46CCC60458B}" presName="chevron2" presStyleLbl="alignNode1" presStyleIdx="1" presStyleCnt="7"/>
      <dgm:spPr/>
    </dgm:pt>
    <dgm:pt modelId="{080B34AC-2952-4EA1-A9E0-820C42A8DB70}" type="pres">
      <dgm:prSet presAssocID="{E07636E9-8984-4312-AE04-A46CCC60458B}" presName="chevron3" presStyleLbl="alignNode1" presStyleIdx="2" presStyleCnt="7"/>
      <dgm:spPr/>
    </dgm:pt>
    <dgm:pt modelId="{DE09E18C-271D-4A83-9EE8-A9C4FAAE3A52}" type="pres">
      <dgm:prSet presAssocID="{E07636E9-8984-4312-AE04-A46CCC60458B}" presName="chevron4" presStyleLbl="alignNode1" presStyleIdx="3" presStyleCnt="7"/>
      <dgm:spPr/>
    </dgm:pt>
    <dgm:pt modelId="{450C37E1-4006-4ECC-AA8A-9D142C164900}" type="pres">
      <dgm:prSet presAssocID="{E07636E9-8984-4312-AE04-A46CCC60458B}" presName="chevron5" presStyleLbl="alignNode1" presStyleIdx="4" presStyleCnt="7"/>
      <dgm:spPr/>
    </dgm:pt>
    <dgm:pt modelId="{788D755E-250E-4B7F-8E2F-E2BA2FD59159}" type="pres">
      <dgm:prSet presAssocID="{E07636E9-8984-4312-AE04-A46CCC60458B}" presName="chevron6" presStyleLbl="alignNode1" presStyleIdx="5" presStyleCnt="7"/>
      <dgm:spPr/>
    </dgm:pt>
    <dgm:pt modelId="{88112489-8C55-403B-BE65-21E6FE4C6A91}" type="pres">
      <dgm:prSet presAssocID="{E07636E9-8984-4312-AE04-A46CCC60458B}" presName="chevron7" presStyleLbl="alignNode1" presStyleIdx="6" presStyleCnt="7"/>
      <dgm:spPr/>
    </dgm:pt>
    <dgm:pt modelId="{6CF47B27-D188-4D8E-B98D-5ADBB8CE998E}" type="pres">
      <dgm:prSet presAssocID="{E07636E9-8984-4312-AE04-A46CCC60458B}" presName="childtext" presStyleLbl="solidFgAcc1" presStyleIdx="0" presStyleCnt="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9394A4-70D7-465C-92F3-98FA16500957}" type="presOf" srcId="{3B90E12D-E187-4BA6-BE42-A82DC44E0C9E}" destId="{67CAD0DC-FE1E-40D7-B6AA-0B75A15816D6}" srcOrd="0" destOrd="0" presId="urn:microsoft.com/office/officeart/2008/layout/VerticalAccentList"/>
    <dgm:cxn modelId="{865155F8-6381-467E-BDF3-ED10230A3E03}" srcId="{3B90E12D-E187-4BA6-BE42-A82DC44E0C9E}" destId="{E07636E9-8984-4312-AE04-A46CCC60458B}" srcOrd="0" destOrd="0" parTransId="{88678F92-589D-4954-89B1-727C363B5561}" sibTransId="{EAE15EB7-A391-4CB2-B6BF-716209E6575A}"/>
    <dgm:cxn modelId="{168973CB-8B07-457E-B6E8-306C05CD86D4}" type="presOf" srcId="{E07636E9-8984-4312-AE04-A46CCC60458B}" destId="{952E5187-3294-4E77-B786-1C1C8CFCA42B}" srcOrd="0" destOrd="0" presId="urn:microsoft.com/office/officeart/2008/layout/VerticalAccentList"/>
    <dgm:cxn modelId="{AF3DA580-0FE8-4051-8595-22CCB1A40B5B}" srcId="{E07636E9-8984-4312-AE04-A46CCC60458B}" destId="{97352B8B-C52C-407D-91D0-6BF32035BE2B}" srcOrd="0" destOrd="0" parTransId="{7BB81E88-413D-4181-A758-12D93153B456}" sibTransId="{8C62287E-2D26-48D8-9902-81D79624735F}"/>
    <dgm:cxn modelId="{4B8EA4BB-B7F9-4543-B645-8B92BFC770A4}" type="presOf" srcId="{97352B8B-C52C-407D-91D0-6BF32035BE2B}" destId="{6CF47B27-D188-4D8E-B98D-5ADBB8CE998E}" srcOrd="0" destOrd="0" presId="urn:microsoft.com/office/officeart/2008/layout/VerticalAccentList"/>
    <dgm:cxn modelId="{FB8D0C95-21F2-4DC6-A188-D59096359251}" type="presParOf" srcId="{67CAD0DC-FE1E-40D7-B6AA-0B75A15816D6}" destId="{8F4AFE5B-F60E-4680-A10C-14F9C048F0F7}" srcOrd="0" destOrd="0" presId="urn:microsoft.com/office/officeart/2008/layout/VerticalAccentList"/>
    <dgm:cxn modelId="{026158E7-A130-445E-AC63-DBF757EF5BF9}" type="presParOf" srcId="{8F4AFE5B-F60E-4680-A10C-14F9C048F0F7}" destId="{952E5187-3294-4E77-B786-1C1C8CFCA42B}" srcOrd="0" destOrd="0" presId="urn:microsoft.com/office/officeart/2008/layout/VerticalAccentList"/>
    <dgm:cxn modelId="{6C2234D5-AB90-49D6-A352-B0515C01A75D}" type="presParOf" srcId="{67CAD0DC-FE1E-40D7-B6AA-0B75A15816D6}" destId="{C354BA6A-A685-4914-B4F5-7BAFB949538D}" srcOrd="1" destOrd="0" presId="urn:microsoft.com/office/officeart/2008/layout/VerticalAccentList"/>
    <dgm:cxn modelId="{C74ACC7D-1199-4E76-88C9-1690854C84CD}" type="presParOf" srcId="{C354BA6A-A685-4914-B4F5-7BAFB949538D}" destId="{E07364F8-9366-4399-9E1C-68220C152188}" srcOrd="0" destOrd="0" presId="urn:microsoft.com/office/officeart/2008/layout/VerticalAccentList"/>
    <dgm:cxn modelId="{14CE58E2-457B-40C6-9913-3ED86396F352}" type="presParOf" srcId="{C354BA6A-A685-4914-B4F5-7BAFB949538D}" destId="{62524AA9-A38F-4BFC-ABD9-29EA84699674}" srcOrd="1" destOrd="0" presId="urn:microsoft.com/office/officeart/2008/layout/VerticalAccentList"/>
    <dgm:cxn modelId="{3EF92C0A-127F-4CD5-B639-F17CFC836120}" type="presParOf" srcId="{C354BA6A-A685-4914-B4F5-7BAFB949538D}" destId="{080B34AC-2952-4EA1-A9E0-820C42A8DB70}" srcOrd="2" destOrd="0" presId="urn:microsoft.com/office/officeart/2008/layout/VerticalAccentList"/>
    <dgm:cxn modelId="{33731F90-C2CE-4F78-A021-18E570F2BFEA}" type="presParOf" srcId="{C354BA6A-A685-4914-B4F5-7BAFB949538D}" destId="{DE09E18C-271D-4A83-9EE8-A9C4FAAE3A52}" srcOrd="3" destOrd="0" presId="urn:microsoft.com/office/officeart/2008/layout/VerticalAccentList"/>
    <dgm:cxn modelId="{B3DE6E8E-C1ED-416E-921C-E57968A4CDBC}" type="presParOf" srcId="{C354BA6A-A685-4914-B4F5-7BAFB949538D}" destId="{450C37E1-4006-4ECC-AA8A-9D142C164900}" srcOrd="4" destOrd="0" presId="urn:microsoft.com/office/officeart/2008/layout/VerticalAccentList"/>
    <dgm:cxn modelId="{1E7A4E39-3C94-4F39-951F-09126D708734}" type="presParOf" srcId="{C354BA6A-A685-4914-B4F5-7BAFB949538D}" destId="{788D755E-250E-4B7F-8E2F-E2BA2FD59159}" srcOrd="5" destOrd="0" presId="urn:microsoft.com/office/officeart/2008/layout/VerticalAccentList"/>
    <dgm:cxn modelId="{EA043792-AF70-4BC5-94F5-F7ABE3A15711}" type="presParOf" srcId="{C354BA6A-A685-4914-B4F5-7BAFB949538D}" destId="{88112489-8C55-403B-BE65-21E6FE4C6A91}" srcOrd="6" destOrd="0" presId="urn:microsoft.com/office/officeart/2008/layout/VerticalAccentList"/>
    <dgm:cxn modelId="{952880F3-3614-4FAA-9BB7-70C85843C0D1}" type="presParOf" srcId="{C354BA6A-A685-4914-B4F5-7BAFB949538D}" destId="{6CF47B27-D188-4D8E-B98D-5ADBB8CE998E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84F506-B02D-4C87-BC8C-2CB30FD17109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B1C3941-C94E-45C4-98A5-2B99AC371FAD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 соответствии с п.3 ст. 50.1. ГК РФ в решении об учреждении юридического лица указываются сведения об учреждении юридического лица, утверждении его устава, о порядке, размере, способах и сроках образования имущества юридического лица, об избрании (назначении) органов юридического лица.</a:t>
          </a:r>
          <a:endParaRPr lang="ru-RU" sz="1600" dirty="0"/>
        </a:p>
      </dgm:t>
    </dgm:pt>
    <dgm:pt modelId="{8E0E7792-68FA-479C-8F6F-389EE32EE719}" type="parTrans" cxnId="{A8191B95-D78E-4423-8D00-8C97342AE42E}">
      <dgm:prSet/>
      <dgm:spPr/>
      <dgm:t>
        <a:bodyPr/>
        <a:lstStyle/>
        <a:p>
          <a:endParaRPr lang="ru-RU"/>
        </a:p>
      </dgm:t>
    </dgm:pt>
    <dgm:pt modelId="{51A7FF8C-D0F0-44F8-8E30-7E16A76A6AFC}" type="sibTrans" cxnId="{A8191B95-D78E-4423-8D00-8C97342AE42E}">
      <dgm:prSet/>
      <dgm:spPr/>
      <dgm:t>
        <a:bodyPr/>
        <a:lstStyle/>
        <a:p>
          <a:endParaRPr lang="ru-RU"/>
        </a:p>
      </dgm:t>
    </dgm:pt>
    <dgm:pt modelId="{4C4D20A1-12F3-4B1E-B8BF-33A1D577C88D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Решение о создании некоммерческой организации и об утверждении ее учредительных документов с указанием состава избранных (назначенных) органов.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Решением является протокол учредительного собрания или решение единственного учредителя.  </a:t>
          </a:r>
          <a:r>
            <a:rPr lang="ru-RU" sz="1600" dirty="0" smtClean="0"/>
            <a:t/>
          </a:r>
          <a:br>
            <a:rPr lang="ru-RU" sz="1600" dirty="0" smtClean="0"/>
          </a:br>
          <a:endParaRPr lang="ru-RU" sz="1600" dirty="0"/>
        </a:p>
      </dgm:t>
    </dgm:pt>
    <dgm:pt modelId="{EA53ED85-967B-4E3A-A3B2-59E44C394C88}" type="parTrans" cxnId="{F1F09AEE-68A2-494D-AA8C-D5744144980B}">
      <dgm:prSet/>
      <dgm:spPr/>
      <dgm:t>
        <a:bodyPr/>
        <a:lstStyle/>
        <a:p>
          <a:endParaRPr lang="ru-RU"/>
        </a:p>
      </dgm:t>
    </dgm:pt>
    <dgm:pt modelId="{34A1D630-C609-4A0B-8D8A-FBC56F28E0E1}" type="sibTrans" cxnId="{F1F09AEE-68A2-494D-AA8C-D5744144980B}">
      <dgm:prSet/>
      <dgm:spPr/>
      <dgm:t>
        <a:bodyPr/>
        <a:lstStyle/>
        <a:p>
          <a:endParaRPr lang="ru-RU"/>
        </a:p>
      </dgm:t>
    </dgm:pt>
    <dgm:pt modelId="{213108FF-A335-49E4-A941-F95C4C3BCB6A}" type="pres">
      <dgm:prSet presAssocID="{B284F506-B02D-4C87-BC8C-2CB30FD17109}" presName="Name0" presStyleCnt="0">
        <dgm:presLayoutVars>
          <dgm:chMax/>
          <dgm:chPref/>
          <dgm:dir/>
        </dgm:presLayoutVars>
      </dgm:prSet>
      <dgm:spPr/>
    </dgm:pt>
    <dgm:pt modelId="{8ED055E4-BD31-4245-ACF8-C80A934DA87B}" type="pres">
      <dgm:prSet presAssocID="{6B1C3941-C94E-45C4-98A5-2B99AC371FAD}" presName="parenttextcomposite" presStyleCnt="0"/>
      <dgm:spPr/>
    </dgm:pt>
    <dgm:pt modelId="{75014548-905D-4B15-8B65-5DA0A9C6272F}" type="pres">
      <dgm:prSet presAssocID="{6B1C3941-C94E-45C4-98A5-2B99AC371FAD}" presName="parenttext" presStyleLbl="revTx" presStyleIdx="0" presStyleCnt="1" custLinFactNeighborX="511" custLinFactNeighborY="311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8FD8E9-B171-46AE-8EF7-86E59591904C}" type="pres">
      <dgm:prSet presAssocID="{6B1C3941-C94E-45C4-98A5-2B99AC371FAD}" presName="composite" presStyleCnt="0"/>
      <dgm:spPr/>
    </dgm:pt>
    <dgm:pt modelId="{2FBA0BF8-9361-48B8-B885-176AAEE7349C}" type="pres">
      <dgm:prSet presAssocID="{6B1C3941-C94E-45C4-98A5-2B99AC371FAD}" presName="chevron1" presStyleLbl="alignNode1" presStyleIdx="0" presStyleCnt="7"/>
      <dgm:spPr/>
    </dgm:pt>
    <dgm:pt modelId="{3F91D5F0-6214-41AE-A576-0B15400D20A6}" type="pres">
      <dgm:prSet presAssocID="{6B1C3941-C94E-45C4-98A5-2B99AC371FAD}" presName="chevron2" presStyleLbl="alignNode1" presStyleIdx="1" presStyleCnt="7"/>
      <dgm:spPr/>
    </dgm:pt>
    <dgm:pt modelId="{792A68BE-46AB-4500-8144-281C7C2D1CA7}" type="pres">
      <dgm:prSet presAssocID="{6B1C3941-C94E-45C4-98A5-2B99AC371FAD}" presName="chevron3" presStyleLbl="alignNode1" presStyleIdx="2" presStyleCnt="7"/>
      <dgm:spPr/>
    </dgm:pt>
    <dgm:pt modelId="{D3E860A8-FACA-49AD-B490-BEAF5F215B42}" type="pres">
      <dgm:prSet presAssocID="{6B1C3941-C94E-45C4-98A5-2B99AC371FAD}" presName="chevron4" presStyleLbl="alignNode1" presStyleIdx="3" presStyleCnt="7"/>
      <dgm:spPr/>
    </dgm:pt>
    <dgm:pt modelId="{759346EF-00A5-48FF-808C-256B7D12CB65}" type="pres">
      <dgm:prSet presAssocID="{6B1C3941-C94E-45C4-98A5-2B99AC371FAD}" presName="chevron5" presStyleLbl="alignNode1" presStyleIdx="4" presStyleCnt="7"/>
      <dgm:spPr/>
    </dgm:pt>
    <dgm:pt modelId="{18EF2883-CB79-4770-8EBE-B64D5B13F7C1}" type="pres">
      <dgm:prSet presAssocID="{6B1C3941-C94E-45C4-98A5-2B99AC371FAD}" presName="chevron6" presStyleLbl="alignNode1" presStyleIdx="5" presStyleCnt="7"/>
      <dgm:spPr/>
    </dgm:pt>
    <dgm:pt modelId="{05A31262-F830-42D8-B166-D620613F05F1}" type="pres">
      <dgm:prSet presAssocID="{6B1C3941-C94E-45C4-98A5-2B99AC371FAD}" presName="chevron7" presStyleLbl="alignNode1" presStyleIdx="6" presStyleCnt="7"/>
      <dgm:spPr/>
    </dgm:pt>
    <dgm:pt modelId="{BF81A5BB-F4C3-4AF0-96A0-B0F100734CDC}" type="pres">
      <dgm:prSet presAssocID="{6B1C3941-C94E-45C4-98A5-2B99AC371FAD}" presName="childtext" presStyleLbl="solidFgAcc1" presStyleIdx="0" presStyleCnt="1" custScaleY="10254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1895BE-5AE4-4E35-BD8A-8EC202BF960E}" type="presOf" srcId="{6B1C3941-C94E-45C4-98A5-2B99AC371FAD}" destId="{75014548-905D-4B15-8B65-5DA0A9C6272F}" srcOrd="0" destOrd="0" presId="urn:microsoft.com/office/officeart/2008/layout/VerticalAccentList"/>
    <dgm:cxn modelId="{A8191B95-D78E-4423-8D00-8C97342AE42E}" srcId="{B284F506-B02D-4C87-BC8C-2CB30FD17109}" destId="{6B1C3941-C94E-45C4-98A5-2B99AC371FAD}" srcOrd="0" destOrd="0" parTransId="{8E0E7792-68FA-479C-8F6F-389EE32EE719}" sibTransId="{51A7FF8C-D0F0-44F8-8E30-7E16A76A6AFC}"/>
    <dgm:cxn modelId="{F1F09AEE-68A2-494D-AA8C-D5744144980B}" srcId="{6B1C3941-C94E-45C4-98A5-2B99AC371FAD}" destId="{4C4D20A1-12F3-4B1E-B8BF-33A1D577C88D}" srcOrd="0" destOrd="0" parTransId="{EA53ED85-967B-4E3A-A3B2-59E44C394C88}" sibTransId="{34A1D630-C609-4A0B-8D8A-FBC56F28E0E1}"/>
    <dgm:cxn modelId="{72916AE7-FAB4-4B9F-A2D0-E508A3D5BE7F}" type="presOf" srcId="{B284F506-B02D-4C87-BC8C-2CB30FD17109}" destId="{213108FF-A335-49E4-A941-F95C4C3BCB6A}" srcOrd="0" destOrd="0" presId="urn:microsoft.com/office/officeart/2008/layout/VerticalAccentList"/>
    <dgm:cxn modelId="{3C6EA406-5A93-4DFC-85CA-CD75CC2E61E0}" type="presOf" srcId="{4C4D20A1-12F3-4B1E-B8BF-33A1D577C88D}" destId="{BF81A5BB-F4C3-4AF0-96A0-B0F100734CDC}" srcOrd="0" destOrd="0" presId="urn:microsoft.com/office/officeart/2008/layout/VerticalAccentList"/>
    <dgm:cxn modelId="{BD1D6AB9-76A6-4AA2-80A7-6B39E2065B7E}" type="presParOf" srcId="{213108FF-A335-49E4-A941-F95C4C3BCB6A}" destId="{8ED055E4-BD31-4245-ACF8-C80A934DA87B}" srcOrd="0" destOrd="0" presId="urn:microsoft.com/office/officeart/2008/layout/VerticalAccentList"/>
    <dgm:cxn modelId="{C9514621-152D-4613-B9B0-AEAC07ADA316}" type="presParOf" srcId="{8ED055E4-BD31-4245-ACF8-C80A934DA87B}" destId="{75014548-905D-4B15-8B65-5DA0A9C6272F}" srcOrd="0" destOrd="0" presId="urn:microsoft.com/office/officeart/2008/layout/VerticalAccentList"/>
    <dgm:cxn modelId="{382EF073-2E89-41C9-BADF-98E7183A4813}" type="presParOf" srcId="{213108FF-A335-49E4-A941-F95C4C3BCB6A}" destId="{EC8FD8E9-B171-46AE-8EF7-86E59591904C}" srcOrd="1" destOrd="0" presId="urn:microsoft.com/office/officeart/2008/layout/VerticalAccentList"/>
    <dgm:cxn modelId="{773481BC-C1D7-47C7-9C6E-1504B42176C7}" type="presParOf" srcId="{EC8FD8E9-B171-46AE-8EF7-86E59591904C}" destId="{2FBA0BF8-9361-48B8-B885-176AAEE7349C}" srcOrd="0" destOrd="0" presId="urn:microsoft.com/office/officeart/2008/layout/VerticalAccentList"/>
    <dgm:cxn modelId="{27F1EB47-02AF-4777-A18C-A9EB92AB6BF7}" type="presParOf" srcId="{EC8FD8E9-B171-46AE-8EF7-86E59591904C}" destId="{3F91D5F0-6214-41AE-A576-0B15400D20A6}" srcOrd="1" destOrd="0" presId="urn:microsoft.com/office/officeart/2008/layout/VerticalAccentList"/>
    <dgm:cxn modelId="{9557E4B0-7A18-4C96-A0E9-D15B9DEEAFEE}" type="presParOf" srcId="{EC8FD8E9-B171-46AE-8EF7-86E59591904C}" destId="{792A68BE-46AB-4500-8144-281C7C2D1CA7}" srcOrd="2" destOrd="0" presId="urn:microsoft.com/office/officeart/2008/layout/VerticalAccentList"/>
    <dgm:cxn modelId="{F69062E4-DA2B-4C81-9406-ED2731F1171D}" type="presParOf" srcId="{EC8FD8E9-B171-46AE-8EF7-86E59591904C}" destId="{D3E860A8-FACA-49AD-B490-BEAF5F215B42}" srcOrd="3" destOrd="0" presId="urn:microsoft.com/office/officeart/2008/layout/VerticalAccentList"/>
    <dgm:cxn modelId="{FE15DA60-6C50-4586-9756-5FB003BA3CE8}" type="presParOf" srcId="{EC8FD8E9-B171-46AE-8EF7-86E59591904C}" destId="{759346EF-00A5-48FF-808C-256B7D12CB65}" srcOrd="4" destOrd="0" presId="urn:microsoft.com/office/officeart/2008/layout/VerticalAccentList"/>
    <dgm:cxn modelId="{AF495421-70DE-4607-B81E-6377C1180FF9}" type="presParOf" srcId="{EC8FD8E9-B171-46AE-8EF7-86E59591904C}" destId="{18EF2883-CB79-4770-8EBE-B64D5B13F7C1}" srcOrd="5" destOrd="0" presId="urn:microsoft.com/office/officeart/2008/layout/VerticalAccentList"/>
    <dgm:cxn modelId="{A4E425B1-65E3-447E-9108-7F25B8C1EFE6}" type="presParOf" srcId="{EC8FD8E9-B171-46AE-8EF7-86E59591904C}" destId="{05A31262-F830-42D8-B166-D620613F05F1}" srcOrd="6" destOrd="0" presId="urn:microsoft.com/office/officeart/2008/layout/VerticalAccentList"/>
    <dgm:cxn modelId="{6497FED0-CF61-42D5-BAEA-8E494A376F99}" type="presParOf" srcId="{EC8FD8E9-B171-46AE-8EF7-86E59591904C}" destId="{BF81A5BB-F4C3-4AF0-96A0-B0F100734CD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786D80-B87C-4A94-91D1-86D000B8B354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08228AA7-E57E-416F-9484-64A210EE9C3A}">
      <dgm:prSet phldrT="[Текст]" custT="1"/>
      <dgm:spPr/>
      <dgm:t>
        <a:bodyPr/>
        <a:lstStyle/>
        <a:p>
          <a:r>
            <a:rPr lang="ru-RU" sz="1400" b="0" i="0" dirty="0" smtClean="0"/>
            <a:t>дата и время проведения заседания, место проведения заседания и (или) способ дистанционного участия членов гражданского-правового сообщества в заседании, а в случаях заочного голосования - дата, до которой принимались документы, содержащие сведения о голосовании членов гражданско-правового сообщества, и способ отправки этих документов;</a:t>
          </a:r>
          <a:endParaRPr lang="ru-RU" sz="1400" dirty="0"/>
        </a:p>
      </dgm:t>
    </dgm:pt>
    <dgm:pt modelId="{B70305D1-7F64-4687-A746-D71B22F04193}" type="parTrans" cxnId="{0F9B623E-FC6B-44E9-B206-306BB2CBC7ED}">
      <dgm:prSet/>
      <dgm:spPr/>
      <dgm:t>
        <a:bodyPr/>
        <a:lstStyle/>
        <a:p>
          <a:endParaRPr lang="ru-RU"/>
        </a:p>
      </dgm:t>
    </dgm:pt>
    <dgm:pt modelId="{F71513CF-A4A4-4E7C-8DF9-BF3384842267}" type="sibTrans" cxnId="{0F9B623E-FC6B-44E9-B206-306BB2CBC7ED}">
      <dgm:prSet/>
      <dgm:spPr/>
      <dgm:t>
        <a:bodyPr/>
        <a:lstStyle/>
        <a:p>
          <a:endParaRPr lang="ru-RU"/>
        </a:p>
      </dgm:t>
    </dgm:pt>
    <dgm:pt modelId="{FC834519-9955-4C17-90B5-741B705D9987}">
      <dgm:prSet phldrT="[Текст]" custT="1"/>
      <dgm:spPr/>
      <dgm:t>
        <a:bodyPr/>
        <a:lstStyle/>
        <a:p>
          <a:r>
            <a:rPr lang="ru-RU" sz="1400" b="0" i="0" dirty="0" smtClean="0"/>
            <a:t>сведения о лицах, принявших участие в заседании, и (или) о лицах, направивших документы, содержащие сведения о голосовании</a:t>
          </a:r>
          <a:endParaRPr lang="ru-RU" sz="1400" dirty="0"/>
        </a:p>
      </dgm:t>
    </dgm:pt>
    <dgm:pt modelId="{97FFCF47-7AE6-4B5A-84E3-CE24BE24BBF3}" type="parTrans" cxnId="{F04C4987-FB7E-4822-A666-9754DC386433}">
      <dgm:prSet/>
      <dgm:spPr/>
      <dgm:t>
        <a:bodyPr/>
        <a:lstStyle/>
        <a:p>
          <a:endParaRPr lang="ru-RU"/>
        </a:p>
      </dgm:t>
    </dgm:pt>
    <dgm:pt modelId="{8A016A38-7093-4E58-A2D6-BB88CEDF0668}" type="sibTrans" cxnId="{F04C4987-FB7E-4822-A666-9754DC386433}">
      <dgm:prSet/>
      <dgm:spPr/>
      <dgm:t>
        <a:bodyPr/>
        <a:lstStyle/>
        <a:p>
          <a:endParaRPr lang="ru-RU"/>
        </a:p>
      </dgm:t>
    </dgm:pt>
    <dgm:pt modelId="{F07C3421-D5E1-4E7B-8436-A6AFF1779071}">
      <dgm:prSet phldrT="[Текст]" custT="1"/>
      <dgm:spPr/>
      <dgm:t>
        <a:bodyPr/>
        <a:lstStyle/>
        <a:p>
          <a:r>
            <a:rPr lang="ru-RU" sz="1600" b="0" i="0" dirty="0" smtClean="0"/>
            <a:t>результаты голосования по каждому вопросу повестки дня</a:t>
          </a:r>
          <a:endParaRPr lang="ru-RU" sz="1600" dirty="0"/>
        </a:p>
      </dgm:t>
    </dgm:pt>
    <dgm:pt modelId="{4C0BB528-677E-420E-A734-3397539E92ED}" type="parTrans" cxnId="{63DBDCF2-5410-4467-BFB6-A5FD8814E22E}">
      <dgm:prSet/>
      <dgm:spPr/>
      <dgm:t>
        <a:bodyPr/>
        <a:lstStyle/>
        <a:p>
          <a:endParaRPr lang="ru-RU"/>
        </a:p>
      </dgm:t>
    </dgm:pt>
    <dgm:pt modelId="{B3616677-DCB5-42AC-8D11-575CCF3531AE}" type="sibTrans" cxnId="{63DBDCF2-5410-4467-BFB6-A5FD8814E22E}">
      <dgm:prSet/>
      <dgm:spPr/>
      <dgm:t>
        <a:bodyPr/>
        <a:lstStyle/>
        <a:p>
          <a:endParaRPr lang="ru-RU"/>
        </a:p>
      </dgm:t>
    </dgm:pt>
    <dgm:pt modelId="{7842E379-0790-40F9-B66E-A8BA2C031ED8}">
      <dgm:prSet phldrT="[Текст]" custT="1"/>
      <dgm:spPr/>
      <dgm:t>
        <a:bodyPr/>
        <a:lstStyle/>
        <a:p>
          <a:r>
            <a:rPr lang="ru-RU" sz="1400" b="0" i="0" dirty="0" smtClean="0"/>
            <a:t>сведения о лицах, проводивших подсчет голосов, если подсчет голосов был поручен определенным лицам</a:t>
          </a:r>
          <a:endParaRPr lang="ru-RU" sz="1400" dirty="0"/>
        </a:p>
      </dgm:t>
    </dgm:pt>
    <dgm:pt modelId="{52B09E4E-C578-4858-BB01-F2E72A95BE25}" type="parTrans" cxnId="{CA14939A-2FD9-4407-926B-39B1E5F82DD2}">
      <dgm:prSet/>
      <dgm:spPr/>
      <dgm:t>
        <a:bodyPr/>
        <a:lstStyle/>
        <a:p>
          <a:endParaRPr lang="ru-RU"/>
        </a:p>
      </dgm:t>
    </dgm:pt>
    <dgm:pt modelId="{906AD475-11A2-4E54-AAD3-AF7FC0D32B72}" type="sibTrans" cxnId="{CA14939A-2FD9-4407-926B-39B1E5F82DD2}">
      <dgm:prSet/>
      <dgm:spPr/>
      <dgm:t>
        <a:bodyPr/>
        <a:lstStyle/>
        <a:p>
          <a:endParaRPr lang="ru-RU"/>
        </a:p>
      </dgm:t>
    </dgm:pt>
    <dgm:pt modelId="{B310687C-6043-4371-9ACA-634AFE782D79}">
      <dgm:prSet phldrT="[Текст]" custT="1"/>
      <dgm:spPr/>
      <dgm:t>
        <a:bodyPr/>
        <a:lstStyle/>
        <a:p>
          <a:r>
            <a:rPr lang="ru-RU" sz="1400" b="0" i="0" dirty="0" smtClean="0"/>
            <a:t>сведения о лицах, голосовавших против принятия решения собрания и потребовавших внести запись об этом в протокол</a:t>
          </a:r>
          <a:endParaRPr lang="ru-RU" sz="1400" dirty="0"/>
        </a:p>
      </dgm:t>
    </dgm:pt>
    <dgm:pt modelId="{6832B140-44F1-4F03-9130-1A4878F20DA2}" type="parTrans" cxnId="{646790DC-4877-4773-87FD-22A62411B47E}">
      <dgm:prSet/>
      <dgm:spPr/>
      <dgm:t>
        <a:bodyPr/>
        <a:lstStyle/>
        <a:p>
          <a:endParaRPr lang="ru-RU"/>
        </a:p>
      </dgm:t>
    </dgm:pt>
    <dgm:pt modelId="{CCA5CAC4-4ACC-4F57-BD6C-C898CEE88AFC}" type="sibTrans" cxnId="{646790DC-4877-4773-87FD-22A62411B47E}">
      <dgm:prSet/>
      <dgm:spPr/>
      <dgm:t>
        <a:bodyPr/>
        <a:lstStyle/>
        <a:p>
          <a:endParaRPr lang="ru-RU"/>
        </a:p>
      </dgm:t>
    </dgm:pt>
    <dgm:pt modelId="{E688D74D-B5EF-4F60-A3E8-F242DB342146}">
      <dgm:prSet phldrT="[Текст]" custT="1"/>
      <dgm:spPr/>
      <dgm:t>
        <a:bodyPr/>
        <a:lstStyle/>
        <a:p>
          <a:r>
            <a:rPr lang="ru-RU" sz="1400" b="0" i="0" dirty="0" smtClean="0"/>
            <a:t>сведения о ходе проведения заседания или о ходе голосования, если участник гражданско-правового сообщества требует их внести в протокол</a:t>
          </a:r>
          <a:endParaRPr lang="ru-RU" sz="1400" dirty="0"/>
        </a:p>
      </dgm:t>
    </dgm:pt>
    <dgm:pt modelId="{8BE50C95-CCF1-4210-AC09-AD908DF00BAA}" type="parTrans" cxnId="{092B712A-6460-4626-8E4C-08AFD7DE410E}">
      <dgm:prSet/>
      <dgm:spPr/>
      <dgm:t>
        <a:bodyPr/>
        <a:lstStyle/>
        <a:p>
          <a:endParaRPr lang="ru-RU"/>
        </a:p>
      </dgm:t>
    </dgm:pt>
    <dgm:pt modelId="{80F1586C-09F2-4991-A376-08E5E8175F74}" type="sibTrans" cxnId="{092B712A-6460-4626-8E4C-08AFD7DE410E}">
      <dgm:prSet/>
      <dgm:spPr/>
      <dgm:t>
        <a:bodyPr/>
        <a:lstStyle/>
        <a:p>
          <a:endParaRPr lang="ru-RU"/>
        </a:p>
      </dgm:t>
    </dgm:pt>
    <dgm:pt modelId="{B4CD06CB-414F-4B99-9020-8F11EBB3C8A8}">
      <dgm:prSet phldrT="[Текст]" custT="1"/>
      <dgm:spPr/>
      <dgm:t>
        <a:bodyPr/>
        <a:lstStyle/>
        <a:p>
          <a:r>
            <a:rPr lang="ru-RU" sz="1400" b="0" i="0" dirty="0" smtClean="0"/>
            <a:t>сведения о лицах, подписавших протокол</a:t>
          </a:r>
          <a:endParaRPr lang="ru-RU" sz="1400" dirty="0"/>
        </a:p>
      </dgm:t>
    </dgm:pt>
    <dgm:pt modelId="{87DD93CB-5525-41FE-BADA-3DA808D5FD95}" type="parTrans" cxnId="{FA40ADC9-982E-4696-82CE-8B9E20A3A445}">
      <dgm:prSet/>
      <dgm:spPr/>
      <dgm:t>
        <a:bodyPr/>
        <a:lstStyle/>
        <a:p>
          <a:endParaRPr lang="ru-RU"/>
        </a:p>
      </dgm:t>
    </dgm:pt>
    <dgm:pt modelId="{8F96ADC1-C813-4BC2-9E91-8377C345ECC0}" type="sibTrans" cxnId="{FA40ADC9-982E-4696-82CE-8B9E20A3A445}">
      <dgm:prSet/>
      <dgm:spPr/>
      <dgm:t>
        <a:bodyPr/>
        <a:lstStyle/>
        <a:p>
          <a:endParaRPr lang="ru-RU"/>
        </a:p>
      </dgm:t>
    </dgm:pt>
    <dgm:pt modelId="{89DD4E43-07EC-45FF-BE5F-AC0C665E259D}" type="pres">
      <dgm:prSet presAssocID="{70786D80-B87C-4A94-91D1-86D000B8B354}" presName="Name0" presStyleCnt="0">
        <dgm:presLayoutVars>
          <dgm:chMax val="7"/>
          <dgm:chPref val="7"/>
          <dgm:dir/>
        </dgm:presLayoutVars>
      </dgm:prSet>
      <dgm:spPr/>
    </dgm:pt>
    <dgm:pt modelId="{7D5CD557-DBF9-43DE-B194-018AE433DF69}" type="pres">
      <dgm:prSet presAssocID="{70786D80-B87C-4A94-91D1-86D000B8B354}" presName="Name1" presStyleCnt="0"/>
      <dgm:spPr/>
    </dgm:pt>
    <dgm:pt modelId="{279CF2D6-4D7D-408A-9D1A-AC9A5A810B7A}" type="pres">
      <dgm:prSet presAssocID="{70786D80-B87C-4A94-91D1-86D000B8B354}" presName="cycle" presStyleCnt="0"/>
      <dgm:spPr/>
    </dgm:pt>
    <dgm:pt modelId="{142CD121-D18F-4514-81DD-2C5731336825}" type="pres">
      <dgm:prSet presAssocID="{70786D80-B87C-4A94-91D1-86D000B8B354}" presName="srcNode" presStyleLbl="node1" presStyleIdx="0" presStyleCnt="7"/>
      <dgm:spPr/>
    </dgm:pt>
    <dgm:pt modelId="{0D36D9C8-0197-4494-8415-74ADCBA9DE04}" type="pres">
      <dgm:prSet presAssocID="{70786D80-B87C-4A94-91D1-86D000B8B354}" presName="conn" presStyleLbl="parChTrans1D2" presStyleIdx="0" presStyleCnt="1"/>
      <dgm:spPr/>
    </dgm:pt>
    <dgm:pt modelId="{8332F795-DC75-4F0F-9734-B82A2F3E6E3C}" type="pres">
      <dgm:prSet presAssocID="{70786D80-B87C-4A94-91D1-86D000B8B354}" presName="extraNode" presStyleLbl="node1" presStyleIdx="0" presStyleCnt="7"/>
      <dgm:spPr/>
    </dgm:pt>
    <dgm:pt modelId="{BA2CF23E-7B7D-4C06-A9F1-66D349D5C4BA}" type="pres">
      <dgm:prSet presAssocID="{70786D80-B87C-4A94-91D1-86D000B8B354}" presName="dstNode" presStyleLbl="node1" presStyleIdx="0" presStyleCnt="7"/>
      <dgm:spPr/>
    </dgm:pt>
    <dgm:pt modelId="{A7BE3FC7-338E-47C2-BB89-4256FBC19B2E}" type="pres">
      <dgm:prSet presAssocID="{08228AA7-E57E-416F-9484-64A210EE9C3A}" presName="text_1" presStyleLbl="node1" presStyleIdx="0" presStyleCnt="7" custScaleY="154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1E2F-7CD8-4C2A-A61F-9B9205A9510B}" type="pres">
      <dgm:prSet presAssocID="{08228AA7-E57E-416F-9484-64A210EE9C3A}" presName="accent_1" presStyleCnt="0"/>
      <dgm:spPr/>
    </dgm:pt>
    <dgm:pt modelId="{13A8F120-1659-4D6A-ADCC-00C8EB588A51}" type="pres">
      <dgm:prSet presAssocID="{08228AA7-E57E-416F-9484-64A210EE9C3A}" presName="accentRepeatNode" presStyleLbl="solidFgAcc1" presStyleIdx="0" presStyleCnt="7"/>
      <dgm:spPr/>
    </dgm:pt>
    <dgm:pt modelId="{096C1900-C3D9-4672-A92B-E0E672B00703}" type="pres">
      <dgm:prSet presAssocID="{FC834519-9955-4C17-90B5-741B705D9987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4A758B-57D9-465A-85AF-DE0936CBA8A1}" type="pres">
      <dgm:prSet presAssocID="{FC834519-9955-4C17-90B5-741B705D9987}" presName="accent_2" presStyleCnt="0"/>
      <dgm:spPr/>
    </dgm:pt>
    <dgm:pt modelId="{0334E80A-BCAF-4E7E-98A6-2A48A344AD26}" type="pres">
      <dgm:prSet presAssocID="{FC834519-9955-4C17-90B5-741B705D9987}" presName="accentRepeatNode" presStyleLbl="solidFgAcc1" presStyleIdx="1" presStyleCnt="7"/>
      <dgm:spPr/>
    </dgm:pt>
    <dgm:pt modelId="{FDF61B5F-A6FF-48B0-8CC8-4267C89E5153}" type="pres">
      <dgm:prSet presAssocID="{F07C3421-D5E1-4E7B-8436-A6AFF1779071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A2A8A9-8277-44D4-9E37-70EC8722C452}" type="pres">
      <dgm:prSet presAssocID="{F07C3421-D5E1-4E7B-8436-A6AFF1779071}" presName="accent_3" presStyleCnt="0"/>
      <dgm:spPr/>
    </dgm:pt>
    <dgm:pt modelId="{2EE25C6F-90A1-44F2-868A-81A26A9765E0}" type="pres">
      <dgm:prSet presAssocID="{F07C3421-D5E1-4E7B-8436-A6AFF1779071}" presName="accentRepeatNode" presStyleLbl="solidFgAcc1" presStyleIdx="2" presStyleCnt="7"/>
      <dgm:spPr/>
    </dgm:pt>
    <dgm:pt modelId="{70DD4303-9C4D-440A-9BB2-DFA8638A9E22}" type="pres">
      <dgm:prSet presAssocID="{7842E379-0790-40F9-B66E-A8BA2C031ED8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E9380-F65F-4483-9371-2037A35E98EA}" type="pres">
      <dgm:prSet presAssocID="{7842E379-0790-40F9-B66E-A8BA2C031ED8}" presName="accent_4" presStyleCnt="0"/>
      <dgm:spPr/>
    </dgm:pt>
    <dgm:pt modelId="{7C8AE279-5A94-4F96-ABAA-0D90570AEF82}" type="pres">
      <dgm:prSet presAssocID="{7842E379-0790-40F9-B66E-A8BA2C031ED8}" presName="accentRepeatNode" presStyleLbl="solidFgAcc1" presStyleIdx="3" presStyleCnt="7"/>
      <dgm:spPr/>
    </dgm:pt>
    <dgm:pt modelId="{88D73808-78B3-4B57-AD4C-689307BB9DF2}" type="pres">
      <dgm:prSet presAssocID="{B310687C-6043-4371-9ACA-634AFE782D79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4B9506-354C-4FCE-80DB-35A3F0BF39C6}" type="pres">
      <dgm:prSet presAssocID="{B310687C-6043-4371-9ACA-634AFE782D79}" presName="accent_5" presStyleCnt="0"/>
      <dgm:spPr/>
    </dgm:pt>
    <dgm:pt modelId="{BB19864F-C1D1-431E-8ED3-484AC6A8BFF0}" type="pres">
      <dgm:prSet presAssocID="{B310687C-6043-4371-9ACA-634AFE782D79}" presName="accentRepeatNode" presStyleLbl="solidFgAcc1" presStyleIdx="4" presStyleCnt="7"/>
      <dgm:spPr/>
    </dgm:pt>
    <dgm:pt modelId="{82C85024-C1CE-4839-92E1-D81AB0D0245C}" type="pres">
      <dgm:prSet presAssocID="{E688D74D-B5EF-4F60-A3E8-F242DB342146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7DF74-A300-4698-8BEA-04A0A133E340}" type="pres">
      <dgm:prSet presAssocID="{E688D74D-B5EF-4F60-A3E8-F242DB342146}" presName="accent_6" presStyleCnt="0"/>
      <dgm:spPr/>
    </dgm:pt>
    <dgm:pt modelId="{4453E528-5B11-4539-9F02-11FD65C4F004}" type="pres">
      <dgm:prSet presAssocID="{E688D74D-B5EF-4F60-A3E8-F242DB342146}" presName="accentRepeatNode" presStyleLbl="solidFgAcc1" presStyleIdx="5" presStyleCnt="7"/>
      <dgm:spPr/>
    </dgm:pt>
    <dgm:pt modelId="{3197064D-3521-41EE-8D8D-8C2F8B9A920A}" type="pres">
      <dgm:prSet presAssocID="{B4CD06CB-414F-4B99-9020-8F11EBB3C8A8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D4F05-F6F0-4490-9C2A-4DBA3E0D6D63}" type="pres">
      <dgm:prSet presAssocID="{B4CD06CB-414F-4B99-9020-8F11EBB3C8A8}" presName="accent_7" presStyleCnt="0"/>
      <dgm:spPr/>
    </dgm:pt>
    <dgm:pt modelId="{21FB86EB-CBA4-4A2A-BD31-145103D07CA6}" type="pres">
      <dgm:prSet presAssocID="{B4CD06CB-414F-4B99-9020-8F11EBB3C8A8}" presName="accentRepeatNode" presStyleLbl="solidFgAcc1" presStyleIdx="6" presStyleCnt="7"/>
      <dgm:spPr/>
    </dgm:pt>
  </dgm:ptLst>
  <dgm:cxnLst>
    <dgm:cxn modelId="{CA14939A-2FD9-4407-926B-39B1E5F82DD2}" srcId="{70786D80-B87C-4A94-91D1-86D000B8B354}" destId="{7842E379-0790-40F9-B66E-A8BA2C031ED8}" srcOrd="3" destOrd="0" parTransId="{52B09E4E-C578-4858-BB01-F2E72A95BE25}" sibTransId="{906AD475-11A2-4E54-AAD3-AF7FC0D32B72}"/>
    <dgm:cxn modelId="{092B712A-6460-4626-8E4C-08AFD7DE410E}" srcId="{70786D80-B87C-4A94-91D1-86D000B8B354}" destId="{E688D74D-B5EF-4F60-A3E8-F242DB342146}" srcOrd="5" destOrd="0" parTransId="{8BE50C95-CCF1-4210-AC09-AD908DF00BAA}" sibTransId="{80F1586C-09F2-4991-A376-08E5E8175F74}"/>
    <dgm:cxn modelId="{FA40ADC9-982E-4696-82CE-8B9E20A3A445}" srcId="{70786D80-B87C-4A94-91D1-86D000B8B354}" destId="{B4CD06CB-414F-4B99-9020-8F11EBB3C8A8}" srcOrd="6" destOrd="0" parTransId="{87DD93CB-5525-41FE-BADA-3DA808D5FD95}" sibTransId="{8F96ADC1-C813-4BC2-9E91-8377C345ECC0}"/>
    <dgm:cxn modelId="{F04C4987-FB7E-4822-A666-9754DC386433}" srcId="{70786D80-B87C-4A94-91D1-86D000B8B354}" destId="{FC834519-9955-4C17-90B5-741B705D9987}" srcOrd="1" destOrd="0" parTransId="{97FFCF47-7AE6-4B5A-84E3-CE24BE24BBF3}" sibTransId="{8A016A38-7093-4E58-A2D6-BB88CEDF0668}"/>
    <dgm:cxn modelId="{99193CB3-AB79-4C95-A31A-437AD18CC9A4}" type="presOf" srcId="{E688D74D-B5EF-4F60-A3E8-F242DB342146}" destId="{82C85024-C1CE-4839-92E1-D81AB0D0245C}" srcOrd="0" destOrd="0" presId="urn:microsoft.com/office/officeart/2008/layout/VerticalCurvedList"/>
    <dgm:cxn modelId="{70D05724-658D-47CC-A9E7-7B4049B8D7F0}" type="presOf" srcId="{FC834519-9955-4C17-90B5-741B705D9987}" destId="{096C1900-C3D9-4672-A92B-E0E672B00703}" srcOrd="0" destOrd="0" presId="urn:microsoft.com/office/officeart/2008/layout/VerticalCurvedList"/>
    <dgm:cxn modelId="{3859097D-2773-45A2-BF0C-FAF3F6BD541F}" type="presOf" srcId="{08228AA7-E57E-416F-9484-64A210EE9C3A}" destId="{A7BE3FC7-338E-47C2-BB89-4256FBC19B2E}" srcOrd="0" destOrd="0" presId="urn:microsoft.com/office/officeart/2008/layout/VerticalCurvedList"/>
    <dgm:cxn modelId="{63DBDCF2-5410-4467-BFB6-A5FD8814E22E}" srcId="{70786D80-B87C-4A94-91D1-86D000B8B354}" destId="{F07C3421-D5E1-4E7B-8436-A6AFF1779071}" srcOrd="2" destOrd="0" parTransId="{4C0BB528-677E-420E-A734-3397539E92ED}" sibTransId="{B3616677-DCB5-42AC-8D11-575CCF3531AE}"/>
    <dgm:cxn modelId="{646790DC-4877-4773-87FD-22A62411B47E}" srcId="{70786D80-B87C-4A94-91D1-86D000B8B354}" destId="{B310687C-6043-4371-9ACA-634AFE782D79}" srcOrd="4" destOrd="0" parTransId="{6832B140-44F1-4F03-9130-1A4878F20DA2}" sibTransId="{CCA5CAC4-4ACC-4F57-BD6C-C898CEE88AFC}"/>
    <dgm:cxn modelId="{55A6B286-A784-4E45-BE4C-BE278DFFED45}" type="presOf" srcId="{F71513CF-A4A4-4E7C-8DF9-BF3384842267}" destId="{0D36D9C8-0197-4494-8415-74ADCBA9DE04}" srcOrd="0" destOrd="0" presId="urn:microsoft.com/office/officeart/2008/layout/VerticalCurvedList"/>
    <dgm:cxn modelId="{0F9B623E-FC6B-44E9-B206-306BB2CBC7ED}" srcId="{70786D80-B87C-4A94-91D1-86D000B8B354}" destId="{08228AA7-E57E-416F-9484-64A210EE9C3A}" srcOrd="0" destOrd="0" parTransId="{B70305D1-7F64-4687-A746-D71B22F04193}" sibTransId="{F71513CF-A4A4-4E7C-8DF9-BF3384842267}"/>
    <dgm:cxn modelId="{D968DA3C-754D-43A2-ADCB-51BE6F025F34}" type="presOf" srcId="{B310687C-6043-4371-9ACA-634AFE782D79}" destId="{88D73808-78B3-4B57-AD4C-689307BB9DF2}" srcOrd="0" destOrd="0" presId="urn:microsoft.com/office/officeart/2008/layout/VerticalCurvedList"/>
    <dgm:cxn modelId="{15C0A309-2FCA-4A4C-9290-39D77B51FA3E}" type="presOf" srcId="{7842E379-0790-40F9-B66E-A8BA2C031ED8}" destId="{70DD4303-9C4D-440A-9BB2-DFA8638A9E22}" srcOrd="0" destOrd="0" presId="urn:microsoft.com/office/officeart/2008/layout/VerticalCurvedList"/>
    <dgm:cxn modelId="{54A4FA9B-4F30-43E4-8B90-0E62129784DC}" type="presOf" srcId="{70786D80-B87C-4A94-91D1-86D000B8B354}" destId="{89DD4E43-07EC-45FF-BE5F-AC0C665E259D}" srcOrd="0" destOrd="0" presId="urn:microsoft.com/office/officeart/2008/layout/VerticalCurvedList"/>
    <dgm:cxn modelId="{46A26364-9A86-4D7F-BE9D-7FC4C1703B79}" type="presOf" srcId="{F07C3421-D5E1-4E7B-8436-A6AFF1779071}" destId="{FDF61B5F-A6FF-48B0-8CC8-4267C89E5153}" srcOrd="0" destOrd="0" presId="urn:microsoft.com/office/officeart/2008/layout/VerticalCurvedList"/>
    <dgm:cxn modelId="{E49CD64D-7024-44E0-B676-29869CF18295}" type="presOf" srcId="{B4CD06CB-414F-4B99-9020-8F11EBB3C8A8}" destId="{3197064D-3521-41EE-8D8D-8C2F8B9A920A}" srcOrd="0" destOrd="0" presId="urn:microsoft.com/office/officeart/2008/layout/VerticalCurvedList"/>
    <dgm:cxn modelId="{155CD690-6D9A-4989-8470-6D42181E2754}" type="presParOf" srcId="{89DD4E43-07EC-45FF-BE5F-AC0C665E259D}" destId="{7D5CD557-DBF9-43DE-B194-018AE433DF69}" srcOrd="0" destOrd="0" presId="urn:microsoft.com/office/officeart/2008/layout/VerticalCurvedList"/>
    <dgm:cxn modelId="{65E0F735-5E74-42C4-9C00-D2016238EF21}" type="presParOf" srcId="{7D5CD557-DBF9-43DE-B194-018AE433DF69}" destId="{279CF2D6-4D7D-408A-9D1A-AC9A5A810B7A}" srcOrd="0" destOrd="0" presId="urn:microsoft.com/office/officeart/2008/layout/VerticalCurvedList"/>
    <dgm:cxn modelId="{F1218E2C-4111-4E60-B64E-4686699E4CAD}" type="presParOf" srcId="{279CF2D6-4D7D-408A-9D1A-AC9A5A810B7A}" destId="{142CD121-D18F-4514-81DD-2C5731336825}" srcOrd="0" destOrd="0" presId="urn:microsoft.com/office/officeart/2008/layout/VerticalCurvedList"/>
    <dgm:cxn modelId="{1111904C-628A-4E07-A2E8-B9BD143D54C3}" type="presParOf" srcId="{279CF2D6-4D7D-408A-9D1A-AC9A5A810B7A}" destId="{0D36D9C8-0197-4494-8415-74ADCBA9DE04}" srcOrd="1" destOrd="0" presId="urn:microsoft.com/office/officeart/2008/layout/VerticalCurvedList"/>
    <dgm:cxn modelId="{210F1B84-F9A2-4A5C-B459-668A0EBC09B0}" type="presParOf" srcId="{279CF2D6-4D7D-408A-9D1A-AC9A5A810B7A}" destId="{8332F795-DC75-4F0F-9734-B82A2F3E6E3C}" srcOrd="2" destOrd="0" presId="urn:microsoft.com/office/officeart/2008/layout/VerticalCurvedList"/>
    <dgm:cxn modelId="{B307A820-9651-485A-8B78-AF7DCC4DD628}" type="presParOf" srcId="{279CF2D6-4D7D-408A-9D1A-AC9A5A810B7A}" destId="{BA2CF23E-7B7D-4C06-A9F1-66D349D5C4BA}" srcOrd="3" destOrd="0" presId="urn:microsoft.com/office/officeart/2008/layout/VerticalCurvedList"/>
    <dgm:cxn modelId="{977B196B-2687-4B4F-86A6-A2CEC31D0AC5}" type="presParOf" srcId="{7D5CD557-DBF9-43DE-B194-018AE433DF69}" destId="{A7BE3FC7-338E-47C2-BB89-4256FBC19B2E}" srcOrd="1" destOrd="0" presId="urn:microsoft.com/office/officeart/2008/layout/VerticalCurvedList"/>
    <dgm:cxn modelId="{F3897B5E-F20B-42AE-97E9-AD37EB6A02FC}" type="presParOf" srcId="{7D5CD557-DBF9-43DE-B194-018AE433DF69}" destId="{BBA51E2F-7CD8-4C2A-A61F-9B9205A9510B}" srcOrd="2" destOrd="0" presId="urn:microsoft.com/office/officeart/2008/layout/VerticalCurvedList"/>
    <dgm:cxn modelId="{37CFFFAE-B083-4599-AAC5-F1750E26E8A7}" type="presParOf" srcId="{BBA51E2F-7CD8-4C2A-A61F-9B9205A9510B}" destId="{13A8F120-1659-4D6A-ADCC-00C8EB588A51}" srcOrd="0" destOrd="0" presId="urn:microsoft.com/office/officeart/2008/layout/VerticalCurvedList"/>
    <dgm:cxn modelId="{A7205CE8-A997-4177-87B6-B866DFF87505}" type="presParOf" srcId="{7D5CD557-DBF9-43DE-B194-018AE433DF69}" destId="{096C1900-C3D9-4672-A92B-E0E672B00703}" srcOrd="3" destOrd="0" presId="urn:microsoft.com/office/officeart/2008/layout/VerticalCurvedList"/>
    <dgm:cxn modelId="{C2EB3555-5B4D-42DE-9CDE-4B7CF8C94C65}" type="presParOf" srcId="{7D5CD557-DBF9-43DE-B194-018AE433DF69}" destId="{CA4A758B-57D9-465A-85AF-DE0936CBA8A1}" srcOrd="4" destOrd="0" presId="urn:microsoft.com/office/officeart/2008/layout/VerticalCurvedList"/>
    <dgm:cxn modelId="{D0D68ED0-275E-49ED-8254-7D9699DB018F}" type="presParOf" srcId="{CA4A758B-57D9-465A-85AF-DE0936CBA8A1}" destId="{0334E80A-BCAF-4E7E-98A6-2A48A344AD26}" srcOrd="0" destOrd="0" presId="urn:microsoft.com/office/officeart/2008/layout/VerticalCurvedList"/>
    <dgm:cxn modelId="{EFD14045-15FD-4686-9AF7-64D4CEE29E66}" type="presParOf" srcId="{7D5CD557-DBF9-43DE-B194-018AE433DF69}" destId="{FDF61B5F-A6FF-48B0-8CC8-4267C89E5153}" srcOrd="5" destOrd="0" presId="urn:microsoft.com/office/officeart/2008/layout/VerticalCurvedList"/>
    <dgm:cxn modelId="{B46624DB-F369-47DF-8310-412C81D1BB9B}" type="presParOf" srcId="{7D5CD557-DBF9-43DE-B194-018AE433DF69}" destId="{B3A2A8A9-8277-44D4-9E37-70EC8722C452}" srcOrd="6" destOrd="0" presId="urn:microsoft.com/office/officeart/2008/layout/VerticalCurvedList"/>
    <dgm:cxn modelId="{54266FBC-1BBF-4849-B5B8-D97C09BF7B7B}" type="presParOf" srcId="{B3A2A8A9-8277-44D4-9E37-70EC8722C452}" destId="{2EE25C6F-90A1-44F2-868A-81A26A9765E0}" srcOrd="0" destOrd="0" presId="urn:microsoft.com/office/officeart/2008/layout/VerticalCurvedList"/>
    <dgm:cxn modelId="{A8AD0485-A442-4348-A0EC-3FAEFC039CDC}" type="presParOf" srcId="{7D5CD557-DBF9-43DE-B194-018AE433DF69}" destId="{70DD4303-9C4D-440A-9BB2-DFA8638A9E22}" srcOrd="7" destOrd="0" presId="urn:microsoft.com/office/officeart/2008/layout/VerticalCurvedList"/>
    <dgm:cxn modelId="{BECE8565-A845-468D-93C0-C8C2EDE6F7DF}" type="presParOf" srcId="{7D5CD557-DBF9-43DE-B194-018AE433DF69}" destId="{C5AE9380-F65F-4483-9371-2037A35E98EA}" srcOrd="8" destOrd="0" presId="urn:microsoft.com/office/officeart/2008/layout/VerticalCurvedList"/>
    <dgm:cxn modelId="{56B12337-D7EA-4C0A-85EF-936B17041110}" type="presParOf" srcId="{C5AE9380-F65F-4483-9371-2037A35E98EA}" destId="{7C8AE279-5A94-4F96-ABAA-0D90570AEF82}" srcOrd="0" destOrd="0" presId="urn:microsoft.com/office/officeart/2008/layout/VerticalCurvedList"/>
    <dgm:cxn modelId="{A2EBCA56-3B64-4F9E-B3E2-E9575FAEE4A7}" type="presParOf" srcId="{7D5CD557-DBF9-43DE-B194-018AE433DF69}" destId="{88D73808-78B3-4B57-AD4C-689307BB9DF2}" srcOrd="9" destOrd="0" presId="urn:microsoft.com/office/officeart/2008/layout/VerticalCurvedList"/>
    <dgm:cxn modelId="{8CC23614-F6AA-45DF-B91F-6FA5F086193B}" type="presParOf" srcId="{7D5CD557-DBF9-43DE-B194-018AE433DF69}" destId="{324B9506-354C-4FCE-80DB-35A3F0BF39C6}" srcOrd="10" destOrd="0" presId="urn:microsoft.com/office/officeart/2008/layout/VerticalCurvedList"/>
    <dgm:cxn modelId="{34C94FB9-34EF-4392-92B9-280185E04CA4}" type="presParOf" srcId="{324B9506-354C-4FCE-80DB-35A3F0BF39C6}" destId="{BB19864F-C1D1-431E-8ED3-484AC6A8BFF0}" srcOrd="0" destOrd="0" presId="urn:microsoft.com/office/officeart/2008/layout/VerticalCurvedList"/>
    <dgm:cxn modelId="{2D06F3B4-07BE-452D-9FB4-C8C79199B44D}" type="presParOf" srcId="{7D5CD557-DBF9-43DE-B194-018AE433DF69}" destId="{82C85024-C1CE-4839-92E1-D81AB0D0245C}" srcOrd="11" destOrd="0" presId="urn:microsoft.com/office/officeart/2008/layout/VerticalCurvedList"/>
    <dgm:cxn modelId="{8F4A825F-36B2-4BB9-9122-D9E15CC782B9}" type="presParOf" srcId="{7D5CD557-DBF9-43DE-B194-018AE433DF69}" destId="{3D57DF74-A300-4698-8BEA-04A0A133E340}" srcOrd="12" destOrd="0" presId="urn:microsoft.com/office/officeart/2008/layout/VerticalCurvedList"/>
    <dgm:cxn modelId="{857E1BA0-6297-4A64-9F8D-4F6F35DB5269}" type="presParOf" srcId="{3D57DF74-A300-4698-8BEA-04A0A133E340}" destId="{4453E528-5B11-4539-9F02-11FD65C4F004}" srcOrd="0" destOrd="0" presId="urn:microsoft.com/office/officeart/2008/layout/VerticalCurvedList"/>
    <dgm:cxn modelId="{27C7CA2A-9CC8-46BE-A5B6-7A9038BBD33C}" type="presParOf" srcId="{7D5CD557-DBF9-43DE-B194-018AE433DF69}" destId="{3197064D-3521-41EE-8D8D-8C2F8B9A920A}" srcOrd="13" destOrd="0" presId="urn:microsoft.com/office/officeart/2008/layout/VerticalCurvedList"/>
    <dgm:cxn modelId="{1EE8C71C-CF92-4289-B37C-F4821ADBB9B6}" type="presParOf" srcId="{7D5CD557-DBF9-43DE-B194-018AE433DF69}" destId="{986D4F05-F6F0-4490-9C2A-4DBA3E0D6D63}" srcOrd="14" destOrd="0" presId="urn:microsoft.com/office/officeart/2008/layout/VerticalCurvedList"/>
    <dgm:cxn modelId="{A7C5E4A8-55BB-42EC-8BB1-7CFE79CBBF04}" type="presParOf" srcId="{986D4F05-F6F0-4490-9C2A-4DBA3E0D6D63}" destId="{21FB86EB-CBA4-4A2A-BD31-145103D07CA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11B18-0624-45FD-9BBF-85F6E206C0BC}">
      <dsp:nvSpPr>
        <dsp:cNvPr id="0" name=""/>
        <dsp:cNvSpPr/>
      </dsp:nvSpPr>
      <dsp:spPr>
        <a:xfrm>
          <a:off x="125967" y="911618"/>
          <a:ext cx="8262460" cy="751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Печать знаков для заполнения формы заявления должна выполняться заглавными буквами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шрифтом </a:t>
          </a:r>
          <a:r>
            <a:rPr kumimoji="0" lang="en-US" sz="1600" b="0" i="0" u="none" strike="noStrike" kern="1200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Courier New </a:t>
          </a:r>
          <a:r>
            <a:rPr kumimoji="0" lang="ru-RU" sz="1600" b="0" i="0" u="none" strike="noStrike" kern="1200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высотой 18 пунктов</a:t>
          </a:r>
          <a:endParaRPr lang="ru-RU" sz="1600" kern="1200" dirty="0"/>
        </a:p>
      </dsp:txBody>
      <dsp:txXfrm>
        <a:off x="125967" y="911618"/>
        <a:ext cx="8262460" cy="751132"/>
      </dsp:txXfrm>
    </dsp:sp>
    <dsp:sp modelId="{37526ABF-F354-4FA1-883C-8E8277D64ACB}">
      <dsp:nvSpPr>
        <dsp:cNvPr id="0" name=""/>
        <dsp:cNvSpPr/>
      </dsp:nvSpPr>
      <dsp:spPr>
        <a:xfrm>
          <a:off x="150365" y="1662751"/>
          <a:ext cx="1933415" cy="1530085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FD1E36-41D4-4983-AC9F-75C4BDB23569}">
      <dsp:nvSpPr>
        <dsp:cNvPr id="0" name=""/>
        <dsp:cNvSpPr/>
      </dsp:nvSpPr>
      <dsp:spPr>
        <a:xfrm>
          <a:off x="1311700" y="1662751"/>
          <a:ext cx="1933415" cy="1530085"/>
        </a:xfrm>
        <a:prstGeom prst="chevron">
          <a:avLst>
            <a:gd name="adj" fmla="val 70610"/>
          </a:avLst>
        </a:prstGeom>
        <a:solidFill>
          <a:schemeClr val="accent5">
            <a:hueOff val="-2066229"/>
            <a:satOff val="3092"/>
            <a:lumOff val="-3464"/>
            <a:alphaOff val="0"/>
          </a:schemeClr>
        </a:solidFill>
        <a:ln w="26425" cap="flat" cmpd="sng" algn="ctr">
          <a:solidFill>
            <a:schemeClr val="accent5">
              <a:hueOff val="-2066229"/>
              <a:satOff val="3092"/>
              <a:lumOff val="-34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7732B8-BB77-4E5B-BD10-85FCC58AC601}">
      <dsp:nvSpPr>
        <dsp:cNvPr id="0" name=""/>
        <dsp:cNvSpPr/>
      </dsp:nvSpPr>
      <dsp:spPr>
        <a:xfrm>
          <a:off x="2473953" y="1662751"/>
          <a:ext cx="1933415" cy="1530085"/>
        </a:xfrm>
        <a:prstGeom prst="chevron">
          <a:avLst>
            <a:gd name="adj" fmla="val 70610"/>
          </a:avLst>
        </a:prstGeom>
        <a:solidFill>
          <a:schemeClr val="accent5">
            <a:hueOff val="-4132458"/>
            <a:satOff val="6183"/>
            <a:lumOff val="-6928"/>
            <a:alphaOff val="0"/>
          </a:schemeClr>
        </a:solidFill>
        <a:ln w="26425" cap="flat" cmpd="sng" algn="ctr">
          <a:solidFill>
            <a:schemeClr val="accent5">
              <a:hueOff val="-4132458"/>
              <a:satOff val="6183"/>
              <a:lumOff val="-69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C719B7-3FBE-4F60-AB23-E19620D8B58C}">
      <dsp:nvSpPr>
        <dsp:cNvPr id="0" name=""/>
        <dsp:cNvSpPr/>
      </dsp:nvSpPr>
      <dsp:spPr>
        <a:xfrm>
          <a:off x="3635288" y="1662751"/>
          <a:ext cx="1933415" cy="1530085"/>
        </a:xfrm>
        <a:prstGeom prst="chevron">
          <a:avLst>
            <a:gd name="adj" fmla="val 70610"/>
          </a:avLst>
        </a:prstGeom>
        <a:solidFill>
          <a:schemeClr val="accent5">
            <a:hueOff val="-6198687"/>
            <a:satOff val="9275"/>
            <a:lumOff val="-10392"/>
            <a:alphaOff val="0"/>
          </a:schemeClr>
        </a:solidFill>
        <a:ln w="26425" cap="flat" cmpd="sng" algn="ctr">
          <a:solidFill>
            <a:schemeClr val="accent5">
              <a:hueOff val="-6198687"/>
              <a:satOff val="9275"/>
              <a:lumOff val="-10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BE141-E991-43B9-A7D1-4043208E593C}">
      <dsp:nvSpPr>
        <dsp:cNvPr id="0" name=""/>
        <dsp:cNvSpPr/>
      </dsp:nvSpPr>
      <dsp:spPr>
        <a:xfrm>
          <a:off x="4797540" y="1662751"/>
          <a:ext cx="1933415" cy="1530085"/>
        </a:xfrm>
        <a:prstGeom prst="chevron">
          <a:avLst>
            <a:gd name="adj" fmla="val 70610"/>
          </a:avLst>
        </a:prstGeom>
        <a:solidFill>
          <a:schemeClr val="accent5">
            <a:hueOff val="-8264916"/>
            <a:satOff val="12367"/>
            <a:lumOff val="-13855"/>
            <a:alphaOff val="0"/>
          </a:schemeClr>
        </a:solidFill>
        <a:ln w="26425" cap="flat" cmpd="sng" algn="ctr">
          <a:solidFill>
            <a:schemeClr val="accent5">
              <a:hueOff val="-8264916"/>
              <a:satOff val="12367"/>
              <a:lumOff val="-138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390692-1DBB-4DA8-AAED-3D28BD437311}">
      <dsp:nvSpPr>
        <dsp:cNvPr id="0" name=""/>
        <dsp:cNvSpPr/>
      </dsp:nvSpPr>
      <dsp:spPr>
        <a:xfrm>
          <a:off x="5958875" y="1662751"/>
          <a:ext cx="1933415" cy="1530085"/>
        </a:xfrm>
        <a:prstGeom prst="chevron">
          <a:avLst>
            <a:gd name="adj" fmla="val 70610"/>
          </a:avLst>
        </a:prstGeom>
        <a:solidFill>
          <a:schemeClr val="accent5">
            <a:hueOff val="-10331145"/>
            <a:satOff val="15458"/>
            <a:lumOff val="-17319"/>
            <a:alphaOff val="0"/>
          </a:schemeClr>
        </a:solidFill>
        <a:ln w="26425" cap="flat" cmpd="sng" algn="ctr">
          <a:solidFill>
            <a:schemeClr val="accent5">
              <a:hueOff val="-10331145"/>
              <a:satOff val="15458"/>
              <a:lumOff val="-173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565E1-189A-4FF2-B2DB-572FAD07438E}">
      <dsp:nvSpPr>
        <dsp:cNvPr id="0" name=""/>
        <dsp:cNvSpPr/>
      </dsp:nvSpPr>
      <dsp:spPr>
        <a:xfrm>
          <a:off x="7121128" y="1662751"/>
          <a:ext cx="1933415" cy="1530085"/>
        </a:xfrm>
        <a:prstGeom prst="chevron">
          <a:avLst>
            <a:gd name="adj" fmla="val 70610"/>
          </a:avLst>
        </a:prstGeom>
        <a:solidFill>
          <a:schemeClr val="accent5">
            <a:hueOff val="-12397374"/>
            <a:satOff val="18550"/>
            <a:lumOff val="-20783"/>
            <a:alphaOff val="0"/>
          </a:schemeClr>
        </a:solidFill>
        <a:ln w="26425" cap="flat" cmpd="sng" algn="ctr">
          <a:solidFill>
            <a:schemeClr val="accent5">
              <a:hueOff val="-12397374"/>
              <a:satOff val="18550"/>
              <a:lumOff val="-207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4F8CA-4285-421A-B63E-AE66B0F108ED}">
      <dsp:nvSpPr>
        <dsp:cNvPr id="0" name=""/>
        <dsp:cNvSpPr/>
      </dsp:nvSpPr>
      <dsp:spPr>
        <a:xfrm>
          <a:off x="125967" y="1790617"/>
          <a:ext cx="8418669" cy="12743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Заявление по форме Р11001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утвержденное Приказом Федеральной налоговой службы от 31.08.2020 № ЕД-7-14/617@  «Об утверждении форм и требований к оформлению документов, представляемых в регистрирующий орган при государственной регистрации юридических лиц, индивидуальных предпринимателей и крестьянских (фермерских) хозяйств»</a:t>
          </a:r>
          <a:endParaRPr lang="ru-RU" sz="1600" kern="1200" dirty="0"/>
        </a:p>
      </dsp:txBody>
      <dsp:txXfrm>
        <a:off x="125967" y="1790617"/>
        <a:ext cx="8418669" cy="12743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4DE07-FD49-431D-A062-AE6680E765CE}">
      <dsp:nvSpPr>
        <dsp:cNvPr id="0" name=""/>
        <dsp:cNvSpPr/>
      </dsp:nvSpPr>
      <dsp:spPr>
        <a:xfrm>
          <a:off x="0" y="2452839"/>
          <a:ext cx="9144000" cy="16093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Цвет шрифта заявления, подготовленного с использованием программного обеспечения, при распечатывании на принтере должен быть черного цвета.</a:t>
          </a:r>
          <a:endParaRPr lang="ru-RU" sz="2400" kern="1200" dirty="0"/>
        </a:p>
      </dsp:txBody>
      <dsp:txXfrm>
        <a:off x="0" y="2452839"/>
        <a:ext cx="9144000" cy="1609328"/>
      </dsp:txXfrm>
    </dsp:sp>
    <dsp:sp modelId="{2B69398A-11D9-4C9C-89EE-C9CEC7E918AC}">
      <dsp:nvSpPr>
        <dsp:cNvPr id="0" name=""/>
        <dsp:cNvSpPr/>
      </dsp:nvSpPr>
      <dsp:spPr>
        <a:xfrm rot="10800000">
          <a:off x="0" y="1832"/>
          <a:ext cx="9144000" cy="2475146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400" b="1" i="0" u="none" strike="noStrike" kern="1200" cap="none" normalizeH="0" baseline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Незаполненные листы, а также полностью не заполненные страницы многостраничных листов формы заявления в состав представляемого в регистрирующий орган заявления не включаются.</a:t>
          </a:r>
          <a:endParaRPr lang="ru-RU" sz="2400" kern="1200" dirty="0"/>
        </a:p>
      </dsp:txBody>
      <dsp:txXfrm rot="10800000">
        <a:off x="0" y="1832"/>
        <a:ext cx="9144000" cy="16082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E1505-6986-4129-9988-EDCD99EEDEBE}">
      <dsp:nvSpPr>
        <dsp:cNvPr id="0" name=""/>
        <dsp:cNvSpPr/>
      </dsp:nvSpPr>
      <dsp:spPr>
        <a:xfrm>
          <a:off x="0" y="263642"/>
          <a:ext cx="9144000" cy="1216800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/>
            <a:t>Свидетельствование в нотариальном порядке подписи заявителя на представляемых при государственной регистрации заявлении, уведомлении или сообщении не требуется в случае:</a:t>
          </a:r>
          <a:endParaRPr lang="ru-RU" sz="2000" kern="1200" dirty="0"/>
        </a:p>
      </dsp:txBody>
      <dsp:txXfrm>
        <a:off x="59399" y="323041"/>
        <a:ext cx="9025202" cy="1098002"/>
      </dsp:txXfrm>
    </dsp:sp>
    <dsp:sp modelId="{B642E10D-F1D4-483D-A593-432EE20B2B58}">
      <dsp:nvSpPr>
        <dsp:cNvPr id="0" name=""/>
        <dsp:cNvSpPr/>
      </dsp:nvSpPr>
      <dsp:spPr>
        <a:xfrm>
          <a:off x="0" y="1480442"/>
          <a:ext cx="9144000" cy="3296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b="0" i="0" kern="1200" dirty="0" smtClean="0"/>
            <a:t>представления документов, предусмотренных статьей 12 настоящего Федерального закона, непосредственно в регистрирующий орган лично заявителем с представлением одновременно документа, удостоверяющего его личность;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b="0" i="0" kern="1200" dirty="0" smtClean="0"/>
            <a:t>направления документов в регистрирующий орган в порядке, установленном пунктом 1 настоящей статьи, в форме электронных документов, подписанных усиленной квалифицированной электронной подписью заявителя.</a:t>
          </a:r>
          <a:endParaRPr lang="ru-RU" sz="2400" kern="1200" dirty="0"/>
        </a:p>
      </dsp:txBody>
      <dsp:txXfrm>
        <a:off x="0" y="1480442"/>
        <a:ext cx="9144000" cy="32964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E5187-3294-4E77-B786-1C1C8CFCA42B}">
      <dsp:nvSpPr>
        <dsp:cNvPr id="0" name=""/>
        <dsp:cNvSpPr/>
      </dsp:nvSpPr>
      <dsp:spPr>
        <a:xfrm>
          <a:off x="137617" y="895927"/>
          <a:ext cx="8229600" cy="748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137617" y="895927"/>
        <a:ext cx="8229600" cy="748145"/>
      </dsp:txXfrm>
    </dsp:sp>
    <dsp:sp modelId="{E07364F8-9366-4399-9E1C-68220C152188}">
      <dsp:nvSpPr>
        <dsp:cNvPr id="0" name=""/>
        <dsp:cNvSpPr/>
      </dsp:nvSpPr>
      <dsp:spPr>
        <a:xfrm>
          <a:off x="137617" y="1644072"/>
          <a:ext cx="1925726" cy="1524000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524AA9-A38F-4BFC-ABD9-29EA84699674}">
      <dsp:nvSpPr>
        <dsp:cNvPr id="0" name=""/>
        <dsp:cNvSpPr/>
      </dsp:nvSpPr>
      <dsp:spPr>
        <a:xfrm>
          <a:off x="1294333" y="1644072"/>
          <a:ext cx="1925726" cy="1524000"/>
        </a:xfrm>
        <a:prstGeom prst="chevron">
          <a:avLst>
            <a:gd name="adj" fmla="val 70610"/>
          </a:avLst>
        </a:prstGeom>
        <a:solidFill>
          <a:schemeClr val="accent5">
            <a:hueOff val="-2066229"/>
            <a:satOff val="3092"/>
            <a:lumOff val="-3464"/>
            <a:alphaOff val="0"/>
          </a:schemeClr>
        </a:solidFill>
        <a:ln w="26425" cap="flat" cmpd="sng" algn="ctr">
          <a:solidFill>
            <a:schemeClr val="accent5">
              <a:hueOff val="-2066229"/>
              <a:satOff val="3092"/>
              <a:lumOff val="-34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0B34AC-2952-4EA1-A9E0-820C42A8DB70}">
      <dsp:nvSpPr>
        <dsp:cNvPr id="0" name=""/>
        <dsp:cNvSpPr/>
      </dsp:nvSpPr>
      <dsp:spPr>
        <a:xfrm>
          <a:off x="2451963" y="1644072"/>
          <a:ext cx="1925726" cy="1524000"/>
        </a:xfrm>
        <a:prstGeom prst="chevron">
          <a:avLst>
            <a:gd name="adj" fmla="val 70610"/>
          </a:avLst>
        </a:prstGeom>
        <a:solidFill>
          <a:schemeClr val="accent5">
            <a:hueOff val="-4132458"/>
            <a:satOff val="6183"/>
            <a:lumOff val="-6928"/>
            <a:alphaOff val="0"/>
          </a:schemeClr>
        </a:solidFill>
        <a:ln w="26425" cap="flat" cmpd="sng" algn="ctr">
          <a:solidFill>
            <a:schemeClr val="accent5">
              <a:hueOff val="-4132458"/>
              <a:satOff val="6183"/>
              <a:lumOff val="-69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09E18C-271D-4A83-9EE8-A9C4FAAE3A52}">
      <dsp:nvSpPr>
        <dsp:cNvPr id="0" name=""/>
        <dsp:cNvSpPr/>
      </dsp:nvSpPr>
      <dsp:spPr>
        <a:xfrm>
          <a:off x="3608679" y="1644072"/>
          <a:ext cx="1925726" cy="1524000"/>
        </a:xfrm>
        <a:prstGeom prst="chevron">
          <a:avLst>
            <a:gd name="adj" fmla="val 70610"/>
          </a:avLst>
        </a:prstGeom>
        <a:solidFill>
          <a:schemeClr val="accent5">
            <a:hueOff val="-6198687"/>
            <a:satOff val="9275"/>
            <a:lumOff val="-10392"/>
            <a:alphaOff val="0"/>
          </a:schemeClr>
        </a:solidFill>
        <a:ln w="26425" cap="flat" cmpd="sng" algn="ctr">
          <a:solidFill>
            <a:schemeClr val="accent5">
              <a:hueOff val="-6198687"/>
              <a:satOff val="9275"/>
              <a:lumOff val="-10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0C37E1-4006-4ECC-AA8A-9D142C164900}">
      <dsp:nvSpPr>
        <dsp:cNvPr id="0" name=""/>
        <dsp:cNvSpPr/>
      </dsp:nvSpPr>
      <dsp:spPr>
        <a:xfrm>
          <a:off x="4766310" y="1644072"/>
          <a:ext cx="1925726" cy="1524000"/>
        </a:xfrm>
        <a:prstGeom prst="chevron">
          <a:avLst>
            <a:gd name="adj" fmla="val 70610"/>
          </a:avLst>
        </a:prstGeom>
        <a:solidFill>
          <a:schemeClr val="accent5">
            <a:hueOff val="-8264916"/>
            <a:satOff val="12367"/>
            <a:lumOff val="-13855"/>
            <a:alphaOff val="0"/>
          </a:schemeClr>
        </a:solidFill>
        <a:ln w="26425" cap="flat" cmpd="sng" algn="ctr">
          <a:solidFill>
            <a:schemeClr val="accent5">
              <a:hueOff val="-8264916"/>
              <a:satOff val="12367"/>
              <a:lumOff val="-138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D755E-250E-4B7F-8E2F-E2BA2FD59159}">
      <dsp:nvSpPr>
        <dsp:cNvPr id="0" name=""/>
        <dsp:cNvSpPr/>
      </dsp:nvSpPr>
      <dsp:spPr>
        <a:xfrm>
          <a:off x="5923026" y="1644072"/>
          <a:ext cx="1925726" cy="1524000"/>
        </a:xfrm>
        <a:prstGeom prst="chevron">
          <a:avLst>
            <a:gd name="adj" fmla="val 70610"/>
          </a:avLst>
        </a:prstGeom>
        <a:solidFill>
          <a:schemeClr val="accent5">
            <a:hueOff val="-10331145"/>
            <a:satOff val="15458"/>
            <a:lumOff val="-17319"/>
            <a:alphaOff val="0"/>
          </a:schemeClr>
        </a:solidFill>
        <a:ln w="26425" cap="flat" cmpd="sng" algn="ctr">
          <a:solidFill>
            <a:schemeClr val="accent5">
              <a:hueOff val="-10331145"/>
              <a:satOff val="15458"/>
              <a:lumOff val="-173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112489-8C55-403B-BE65-21E6FE4C6A91}">
      <dsp:nvSpPr>
        <dsp:cNvPr id="0" name=""/>
        <dsp:cNvSpPr/>
      </dsp:nvSpPr>
      <dsp:spPr>
        <a:xfrm>
          <a:off x="7080656" y="1644072"/>
          <a:ext cx="1925726" cy="1524000"/>
        </a:xfrm>
        <a:prstGeom prst="chevron">
          <a:avLst>
            <a:gd name="adj" fmla="val 70610"/>
          </a:avLst>
        </a:prstGeom>
        <a:solidFill>
          <a:schemeClr val="accent5">
            <a:hueOff val="-12397374"/>
            <a:satOff val="18550"/>
            <a:lumOff val="-20783"/>
            <a:alphaOff val="0"/>
          </a:schemeClr>
        </a:solidFill>
        <a:ln w="26425" cap="flat" cmpd="sng" algn="ctr">
          <a:solidFill>
            <a:schemeClr val="accent5">
              <a:hueOff val="-12397374"/>
              <a:satOff val="18550"/>
              <a:lumOff val="-207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F47B27-D188-4D8E-B98D-5ADBB8CE998E}">
      <dsp:nvSpPr>
        <dsp:cNvPr id="0" name=""/>
        <dsp:cNvSpPr/>
      </dsp:nvSpPr>
      <dsp:spPr>
        <a:xfrm>
          <a:off x="137617" y="1796472"/>
          <a:ext cx="8336584" cy="12192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учредительный документ некоммерческой организации - </a:t>
          </a:r>
          <a:r>
            <a:rPr lang="ru-RU" sz="2100" b="1" kern="1200" dirty="0" smtClean="0"/>
            <a:t>устав</a:t>
          </a:r>
          <a:r>
            <a:rPr lang="ru-RU" sz="2100" kern="1200" dirty="0" smtClean="0"/>
            <a:t>;</a:t>
          </a:r>
          <a:br>
            <a:rPr lang="ru-RU" sz="2100" kern="1200" dirty="0" smtClean="0"/>
          </a:br>
          <a:r>
            <a:rPr lang="ru-RU" sz="2100" kern="1200" dirty="0" smtClean="0"/>
            <a:t>Устав предоставляется в трех экземплярах – два экземпляра прошиваются. Третий экземпляр не прошивается.</a:t>
          </a:r>
          <a:endParaRPr lang="ru-RU" sz="2100" kern="1200" dirty="0"/>
        </a:p>
      </dsp:txBody>
      <dsp:txXfrm>
        <a:off x="137617" y="1796472"/>
        <a:ext cx="8336584" cy="12192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14548-905D-4B15-8B65-5DA0A9C6272F}">
      <dsp:nvSpPr>
        <dsp:cNvPr id="0" name=""/>
        <dsp:cNvSpPr/>
      </dsp:nvSpPr>
      <dsp:spPr>
        <a:xfrm>
          <a:off x="184694" y="2196247"/>
          <a:ext cx="8254391" cy="750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В соответствии с п.3 ст. 50.1. ГК РФ в решении об учреждении юридического лица указываются сведения об учреждении юридического лица, утверждении его устава, о порядке, размере, способах и сроках образования имущества юридического лица, об избрании (назначении) органов юридического лица.</a:t>
          </a:r>
          <a:endParaRPr lang="ru-RU" sz="1600" kern="1200" dirty="0"/>
        </a:p>
      </dsp:txBody>
      <dsp:txXfrm>
        <a:off x="184694" y="2196247"/>
        <a:ext cx="8254391" cy="750399"/>
      </dsp:txXfrm>
    </dsp:sp>
    <dsp:sp modelId="{2FBA0BF8-9361-48B8-B885-176AAEE7349C}">
      <dsp:nvSpPr>
        <dsp:cNvPr id="0" name=""/>
        <dsp:cNvSpPr/>
      </dsp:nvSpPr>
      <dsp:spPr>
        <a:xfrm>
          <a:off x="142514" y="2923272"/>
          <a:ext cx="1931527" cy="1528591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91D5F0-6214-41AE-A576-0B15400D20A6}">
      <dsp:nvSpPr>
        <dsp:cNvPr id="0" name=""/>
        <dsp:cNvSpPr/>
      </dsp:nvSpPr>
      <dsp:spPr>
        <a:xfrm>
          <a:off x="1302715" y="2923272"/>
          <a:ext cx="1931527" cy="1528591"/>
        </a:xfrm>
        <a:prstGeom prst="chevron">
          <a:avLst>
            <a:gd name="adj" fmla="val 70610"/>
          </a:avLst>
        </a:prstGeom>
        <a:solidFill>
          <a:schemeClr val="accent5">
            <a:hueOff val="-2066229"/>
            <a:satOff val="3092"/>
            <a:lumOff val="-3464"/>
            <a:alphaOff val="0"/>
          </a:schemeClr>
        </a:solidFill>
        <a:ln w="26425" cap="flat" cmpd="sng" algn="ctr">
          <a:solidFill>
            <a:schemeClr val="accent5">
              <a:hueOff val="-2066229"/>
              <a:satOff val="3092"/>
              <a:lumOff val="-34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2A68BE-46AB-4500-8144-281C7C2D1CA7}">
      <dsp:nvSpPr>
        <dsp:cNvPr id="0" name=""/>
        <dsp:cNvSpPr/>
      </dsp:nvSpPr>
      <dsp:spPr>
        <a:xfrm>
          <a:off x="2463832" y="2923272"/>
          <a:ext cx="1931527" cy="1528591"/>
        </a:xfrm>
        <a:prstGeom prst="chevron">
          <a:avLst>
            <a:gd name="adj" fmla="val 70610"/>
          </a:avLst>
        </a:prstGeom>
        <a:solidFill>
          <a:schemeClr val="accent5">
            <a:hueOff val="-4132458"/>
            <a:satOff val="6183"/>
            <a:lumOff val="-6928"/>
            <a:alphaOff val="0"/>
          </a:schemeClr>
        </a:solidFill>
        <a:ln w="26425" cap="flat" cmpd="sng" algn="ctr">
          <a:solidFill>
            <a:schemeClr val="accent5">
              <a:hueOff val="-4132458"/>
              <a:satOff val="6183"/>
              <a:lumOff val="-69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E860A8-FACA-49AD-B490-BEAF5F215B42}">
      <dsp:nvSpPr>
        <dsp:cNvPr id="0" name=""/>
        <dsp:cNvSpPr/>
      </dsp:nvSpPr>
      <dsp:spPr>
        <a:xfrm>
          <a:off x="3624033" y="2923272"/>
          <a:ext cx="1931527" cy="1528591"/>
        </a:xfrm>
        <a:prstGeom prst="chevron">
          <a:avLst>
            <a:gd name="adj" fmla="val 70610"/>
          </a:avLst>
        </a:prstGeom>
        <a:solidFill>
          <a:schemeClr val="accent5">
            <a:hueOff val="-6198687"/>
            <a:satOff val="9275"/>
            <a:lumOff val="-10392"/>
            <a:alphaOff val="0"/>
          </a:schemeClr>
        </a:solidFill>
        <a:ln w="26425" cap="flat" cmpd="sng" algn="ctr">
          <a:solidFill>
            <a:schemeClr val="accent5">
              <a:hueOff val="-6198687"/>
              <a:satOff val="9275"/>
              <a:lumOff val="-10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9346EF-00A5-48FF-808C-256B7D12CB65}">
      <dsp:nvSpPr>
        <dsp:cNvPr id="0" name=""/>
        <dsp:cNvSpPr/>
      </dsp:nvSpPr>
      <dsp:spPr>
        <a:xfrm>
          <a:off x="4785151" y="2923272"/>
          <a:ext cx="1931527" cy="1528591"/>
        </a:xfrm>
        <a:prstGeom prst="chevron">
          <a:avLst>
            <a:gd name="adj" fmla="val 70610"/>
          </a:avLst>
        </a:prstGeom>
        <a:solidFill>
          <a:schemeClr val="accent5">
            <a:hueOff val="-8264916"/>
            <a:satOff val="12367"/>
            <a:lumOff val="-13855"/>
            <a:alphaOff val="0"/>
          </a:schemeClr>
        </a:solidFill>
        <a:ln w="26425" cap="flat" cmpd="sng" algn="ctr">
          <a:solidFill>
            <a:schemeClr val="accent5">
              <a:hueOff val="-8264916"/>
              <a:satOff val="12367"/>
              <a:lumOff val="-138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EF2883-CB79-4770-8EBE-B64D5B13F7C1}">
      <dsp:nvSpPr>
        <dsp:cNvPr id="0" name=""/>
        <dsp:cNvSpPr/>
      </dsp:nvSpPr>
      <dsp:spPr>
        <a:xfrm>
          <a:off x="5945352" y="2923272"/>
          <a:ext cx="1931527" cy="1528591"/>
        </a:xfrm>
        <a:prstGeom prst="chevron">
          <a:avLst>
            <a:gd name="adj" fmla="val 70610"/>
          </a:avLst>
        </a:prstGeom>
        <a:solidFill>
          <a:schemeClr val="accent5">
            <a:hueOff val="-10331145"/>
            <a:satOff val="15458"/>
            <a:lumOff val="-17319"/>
            <a:alphaOff val="0"/>
          </a:schemeClr>
        </a:solidFill>
        <a:ln w="26425" cap="flat" cmpd="sng" algn="ctr">
          <a:solidFill>
            <a:schemeClr val="accent5">
              <a:hueOff val="-10331145"/>
              <a:satOff val="15458"/>
              <a:lumOff val="-173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A31262-F830-42D8-B166-D620613F05F1}">
      <dsp:nvSpPr>
        <dsp:cNvPr id="0" name=""/>
        <dsp:cNvSpPr/>
      </dsp:nvSpPr>
      <dsp:spPr>
        <a:xfrm>
          <a:off x="7106469" y="2923272"/>
          <a:ext cx="1931527" cy="1528591"/>
        </a:xfrm>
        <a:prstGeom prst="chevron">
          <a:avLst>
            <a:gd name="adj" fmla="val 70610"/>
          </a:avLst>
        </a:prstGeom>
        <a:solidFill>
          <a:schemeClr val="accent5">
            <a:hueOff val="-12397374"/>
            <a:satOff val="18550"/>
            <a:lumOff val="-20783"/>
            <a:alphaOff val="0"/>
          </a:schemeClr>
        </a:solidFill>
        <a:ln w="26425" cap="flat" cmpd="sng" algn="ctr">
          <a:solidFill>
            <a:schemeClr val="accent5">
              <a:hueOff val="-12397374"/>
              <a:satOff val="18550"/>
              <a:lumOff val="-207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81A5BB-F4C3-4AF0-96A0-B0F100734CDC}">
      <dsp:nvSpPr>
        <dsp:cNvPr id="0" name=""/>
        <dsp:cNvSpPr/>
      </dsp:nvSpPr>
      <dsp:spPr>
        <a:xfrm>
          <a:off x="142514" y="3060588"/>
          <a:ext cx="8361699" cy="12539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Решение о создании некоммерческой организации и об утверждении ее учредительных документов с указанием состава избранных (назначенных) органов.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Решением является протокол учредительного собрания или решение единственного учредителя.  </a:t>
          </a:r>
          <a:r>
            <a:rPr lang="ru-RU" sz="1600" kern="1200" dirty="0" smtClean="0"/>
            <a:t/>
          </a:r>
          <a:br>
            <a:rPr lang="ru-RU" sz="1600" kern="1200" dirty="0" smtClean="0"/>
          </a:br>
          <a:endParaRPr lang="ru-RU" sz="1600" kern="1200" dirty="0"/>
        </a:p>
      </dsp:txBody>
      <dsp:txXfrm>
        <a:off x="142514" y="3060588"/>
        <a:ext cx="8361699" cy="12539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36D9C8-0197-4494-8415-74ADCBA9DE04}">
      <dsp:nvSpPr>
        <dsp:cNvPr id="0" name=""/>
        <dsp:cNvSpPr/>
      </dsp:nvSpPr>
      <dsp:spPr>
        <a:xfrm>
          <a:off x="-6965645" y="-1061652"/>
          <a:ext cx="8296968" cy="8296968"/>
        </a:xfrm>
        <a:prstGeom prst="blockArc">
          <a:avLst>
            <a:gd name="adj1" fmla="val 18900000"/>
            <a:gd name="adj2" fmla="val 2700000"/>
            <a:gd name="adj3" fmla="val 260"/>
          </a:avLst>
        </a:prstGeom>
        <a:noFill/>
        <a:ln w="26425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BE3FC7-338E-47C2-BB89-4256FBC19B2E}">
      <dsp:nvSpPr>
        <dsp:cNvPr id="0" name=""/>
        <dsp:cNvSpPr/>
      </dsp:nvSpPr>
      <dsp:spPr>
        <a:xfrm>
          <a:off x="432496" y="130869"/>
          <a:ext cx="8593701" cy="867472"/>
        </a:xfrm>
        <a:prstGeom prst="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74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дата и время проведения заседания, место проведения заседания и (или) способ дистанционного участия членов гражданского-правового сообщества в заседании, а в случаях заочного голосования - дата, до которой принимались документы, содержащие сведения о голосовании членов гражданско-правового сообщества, и способ отправки этих документов;</a:t>
          </a:r>
          <a:endParaRPr lang="ru-RU" sz="1400" kern="1200" dirty="0"/>
        </a:p>
      </dsp:txBody>
      <dsp:txXfrm>
        <a:off x="432496" y="130869"/>
        <a:ext cx="8593701" cy="867472"/>
      </dsp:txXfrm>
    </dsp:sp>
    <dsp:sp modelId="{13A8F120-1659-4D6A-ADCC-00C8EB588A51}">
      <dsp:nvSpPr>
        <dsp:cNvPr id="0" name=""/>
        <dsp:cNvSpPr/>
      </dsp:nvSpPr>
      <dsp:spPr>
        <a:xfrm>
          <a:off x="82306" y="214416"/>
          <a:ext cx="700378" cy="7003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6C1900-C3D9-4672-A92B-E0E672B00703}">
      <dsp:nvSpPr>
        <dsp:cNvPr id="0" name=""/>
        <dsp:cNvSpPr/>
      </dsp:nvSpPr>
      <dsp:spPr>
        <a:xfrm>
          <a:off x="939900" y="1125401"/>
          <a:ext cx="8086296" cy="560302"/>
        </a:xfrm>
        <a:prstGeom prst="rect">
          <a:avLst/>
        </a:prstGeom>
        <a:solidFill>
          <a:schemeClr val="accent5">
            <a:shade val="50000"/>
            <a:hueOff val="26294"/>
            <a:satOff val="-127"/>
            <a:lumOff val="1119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74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сведения о лицах, принявших участие в заседании, и (или) о лицах, направивших документы, содержащие сведения о голосовании</a:t>
          </a:r>
          <a:endParaRPr lang="ru-RU" sz="1400" kern="1200" dirty="0"/>
        </a:p>
      </dsp:txBody>
      <dsp:txXfrm>
        <a:off x="939900" y="1125401"/>
        <a:ext cx="8086296" cy="560302"/>
      </dsp:txXfrm>
    </dsp:sp>
    <dsp:sp modelId="{0334E80A-BCAF-4E7E-98A6-2A48A344AD26}">
      <dsp:nvSpPr>
        <dsp:cNvPr id="0" name=""/>
        <dsp:cNvSpPr/>
      </dsp:nvSpPr>
      <dsp:spPr>
        <a:xfrm>
          <a:off x="589711" y="1055363"/>
          <a:ext cx="700378" cy="7003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shade val="50000"/>
              <a:hueOff val="26294"/>
              <a:satOff val="-127"/>
              <a:lumOff val="111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F61B5F-A6FF-48B0-8CC8-4267C89E5153}">
      <dsp:nvSpPr>
        <dsp:cNvPr id="0" name=""/>
        <dsp:cNvSpPr/>
      </dsp:nvSpPr>
      <dsp:spPr>
        <a:xfrm>
          <a:off x="1217955" y="1965732"/>
          <a:ext cx="7808241" cy="560302"/>
        </a:xfrm>
        <a:prstGeom prst="rect">
          <a:avLst/>
        </a:prstGeom>
        <a:solidFill>
          <a:schemeClr val="accent5">
            <a:shade val="50000"/>
            <a:hueOff val="52589"/>
            <a:satOff val="-255"/>
            <a:lumOff val="2238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7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результаты голосования по каждому вопросу повестки дня</a:t>
          </a:r>
          <a:endParaRPr lang="ru-RU" sz="1600" kern="1200" dirty="0"/>
        </a:p>
      </dsp:txBody>
      <dsp:txXfrm>
        <a:off x="1217955" y="1965732"/>
        <a:ext cx="7808241" cy="560302"/>
      </dsp:txXfrm>
    </dsp:sp>
    <dsp:sp modelId="{2EE25C6F-90A1-44F2-868A-81A26A9765E0}">
      <dsp:nvSpPr>
        <dsp:cNvPr id="0" name=""/>
        <dsp:cNvSpPr/>
      </dsp:nvSpPr>
      <dsp:spPr>
        <a:xfrm>
          <a:off x="867766" y="1895694"/>
          <a:ext cx="700378" cy="7003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shade val="50000"/>
              <a:hueOff val="52589"/>
              <a:satOff val="-255"/>
              <a:lumOff val="223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DD4303-9C4D-440A-9BB2-DFA8638A9E22}">
      <dsp:nvSpPr>
        <dsp:cNvPr id="0" name=""/>
        <dsp:cNvSpPr/>
      </dsp:nvSpPr>
      <dsp:spPr>
        <a:xfrm>
          <a:off x="1306736" y="2806680"/>
          <a:ext cx="7719461" cy="560302"/>
        </a:xfrm>
        <a:prstGeom prst="rect">
          <a:avLst/>
        </a:prstGeom>
        <a:solidFill>
          <a:schemeClr val="accent5">
            <a:shade val="50000"/>
            <a:hueOff val="78883"/>
            <a:satOff val="-382"/>
            <a:lumOff val="3357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74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сведения о лицах, проводивших подсчет голосов, если подсчет голосов был поручен определенным лицам</a:t>
          </a:r>
          <a:endParaRPr lang="ru-RU" sz="1400" kern="1200" dirty="0"/>
        </a:p>
      </dsp:txBody>
      <dsp:txXfrm>
        <a:off x="1306736" y="2806680"/>
        <a:ext cx="7719461" cy="560302"/>
      </dsp:txXfrm>
    </dsp:sp>
    <dsp:sp modelId="{7C8AE279-5A94-4F96-ABAA-0D90570AEF82}">
      <dsp:nvSpPr>
        <dsp:cNvPr id="0" name=""/>
        <dsp:cNvSpPr/>
      </dsp:nvSpPr>
      <dsp:spPr>
        <a:xfrm>
          <a:off x="956546" y="2736642"/>
          <a:ext cx="700378" cy="7003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shade val="50000"/>
              <a:hueOff val="78883"/>
              <a:satOff val="-382"/>
              <a:lumOff val="335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73808-78B3-4B57-AD4C-689307BB9DF2}">
      <dsp:nvSpPr>
        <dsp:cNvPr id="0" name=""/>
        <dsp:cNvSpPr/>
      </dsp:nvSpPr>
      <dsp:spPr>
        <a:xfrm>
          <a:off x="1217955" y="3647627"/>
          <a:ext cx="7808241" cy="560302"/>
        </a:xfrm>
        <a:prstGeom prst="rect">
          <a:avLst/>
        </a:prstGeom>
        <a:solidFill>
          <a:schemeClr val="accent5">
            <a:shade val="50000"/>
            <a:hueOff val="78883"/>
            <a:satOff val="-382"/>
            <a:lumOff val="3357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74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сведения о лицах, голосовавших против принятия решения собрания и потребовавших внести запись об этом в протокол</a:t>
          </a:r>
          <a:endParaRPr lang="ru-RU" sz="1400" kern="1200" dirty="0"/>
        </a:p>
      </dsp:txBody>
      <dsp:txXfrm>
        <a:off x="1217955" y="3647627"/>
        <a:ext cx="7808241" cy="560302"/>
      </dsp:txXfrm>
    </dsp:sp>
    <dsp:sp modelId="{BB19864F-C1D1-431E-8ED3-484AC6A8BFF0}">
      <dsp:nvSpPr>
        <dsp:cNvPr id="0" name=""/>
        <dsp:cNvSpPr/>
      </dsp:nvSpPr>
      <dsp:spPr>
        <a:xfrm>
          <a:off x="867766" y="3577589"/>
          <a:ext cx="700378" cy="7003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shade val="50000"/>
              <a:hueOff val="78883"/>
              <a:satOff val="-382"/>
              <a:lumOff val="335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85024-C1CE-4839-92E1-D81AB0D0245C}">
      <dsp:nvSpPr>
        <dsp:cNvPr id="0" name=""/>
        <dsp:cNvSpPr/>
      </dsp:nvSpPr>
      <dsp:spPr>
        <a:xfrm>
          <a:off x="939900" y="4487958"/>
          <a:ext cx="8086296" cy="560302"/>
        </a:xfrm>
        <a:prstGeom prst="rect">
          <a:avLst/>
        </a:prstGeom>
        <a:solidFill>
          <a:schemeClr val="accent5">
            <a:shade val="50000"/>
            <a:hueOff val="52589"/>
            <a:satOff val="-255"/>
            <a:lumOff val="2238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74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сведения о ходе проведения заседания или о ходе голосования, если участник гражданско-правового сообщества требует их внести в протокол</a:t>
          </a:r>
          <a:endParaRPr lang="ru-RU" sz="1400" kern="1200" dirty="0"/>
        </a:p>
      </dsp:txBody>
      <dsp:txXfrm>
        <a:off x="939900" y="4487958"/>
        <a:ext cx="8086296" cy="560302"/>
      </dsp:txXfrm>
    </dsp:sp>
    <dsp:sp modelId="{4453E528-5B11-4539-9F02-11FD65C4F004}">
      <dsp:nvSpPr>
        <dsp:cNvPr id="0" name=""/>
        <dsp:cNvSpPr/>
      </dsp:nvSpPr>
      <dsp:spPr>
        <a:xfrm>
          <a:off x="589711" y="4417920"/>
          <a:ext cx="700378" cy="7003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shade val="50000"/>
              <a:hueOff val="52589"/>
              <a:satOff val="-255"/>
              <a:lumOff val="223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97064D-3521-41EE-8D8D-8C2F8B9A920A}">
      <dsp:nvSpPr>
        <dsp:cNvPr id="0" name=""/>
        <dsp:cNvSpPr/>
      </dsp:nvSpPr>
      <dsp:spPr>
        <a:xfrm>
          <a:off x="432496" y="5328905"/>
          <a:ext cx="8593701" cy="560302"/>
        </a:xfrm>
        <a:prstGeom prst="rect">
          <a:avLst/>
        </a:prstGeom>
        <a:solidFill>
          <a:schemeClr val="accent5">
            <a:shade val="50000"/>
            <a:hueOff val="26294"/>
            <a:satOff val="-127"/>
            <a:lumOff val="1119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74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сведения о лицах, подписавших протокол</a:t>
          </a:r>
          <a:endParaRPr lang="ru-RU" sz="1400" kern="1200" dirty="0"/>
        </a:p>
      </dsp:txBody>
      <dsp:txXfrm>
        <a:off x="432496" y="5328905"/>
        <a:ext cx="8593701" cy="560302"/>
      </dsp:txXfrm>
    </dsp:sp>
    <dsp:sp modelId="{21FB86EB-CBA4-4A2A-BD31-145103D07CA6}">
      <dsp:nvSpPr>
        <dsp:cNvPr id="0" name=""/>
        <dsp:cNvSpPr/>
      </dsp:nvSpPr>
      <dsp:spPr>
        <a:xfrm>
          <a:off x="82306" y="5258868"/>
          <a:ext cx="700378" cy="7003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shade val="50000"/>
              <a:hueOff val="26294"/>
              <a:satOff val="-127"/>
              <a:lumOff val="111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15E70-F411-445B-AD66-73312F05933E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0A8E3-7C83-4449-9D00-485E63CCA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519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0A8E3-7C83-4449-9D00-485E63CCA69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043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0A8E3-7C83-4449-9D00-485E63CCA69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610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07504" y="116632"/>
            <a:ext cx="8892480" cy="218521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ГОСУДАРСТВЕННАЯ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РЕГИСТРАЦИЯ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НЕКОММЕРЧЕСКИХ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ОРГАНИЗАЦИЙ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363" y="2455245"/>
            <a:ext cx="3792762" cy="4039919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40753145"/>
              </p:ext>
            </p:extLst>
          </p:nvPr>
        </p:nvGraphicFramePr>
        <p:xfrm>
          <a:off x="0" y="90872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7888" y="0"/>
            <a:ext cx="9136112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Устав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общественной организации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88" y="1011433"/>
            <a:ext cx="814393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Ст. 123.5 Гражданского кодекса РФ.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Устав общественной организации должен содержать сведения о ее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наименовании и месте нахождения,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-предмете и целях ее деятельности,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условия о порядке вступления (принятия) в общественную организацию и выхода из нее,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составе и компетенции ее органов и порядке принятия ими решений,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 имущественных правах и обязанностях участника (члена) организации,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порядке распределения имущества, оставшегося после ликвидации организации.</a:t>
            </a:r>
          </a:p>
          <a:p>
            <a:endParaRPr lang="ru-RU" dirty="0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9621"/>
            <a:ext cx="9144000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Устав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ассоциации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000108"/>
            <a:ext cx="814393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Ст. 123.9 Гражданского кодекса РФ.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Устав ассоциации (союза) должен содержать сведения о ее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наименовании и месте нахождения,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предмете и целях ее деятельности,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-условия о порядке вступления (принятия) членов в ассоциацию (союз) и выхода из нее,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сведения о составе и компетенции органов ассоциации (союза) и порядке принятия ими решений,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об имущественных правах и обязанностях членов ассоциации (союза),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о порядке распределения имущества, оставшегося после ликвидации ассоциации (союза).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1966"/>
            <a:ext cx="914400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Устав</a:t>
            </a:r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фонда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2" y="1196752"/>
            <a:ext cx="81439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Ст. 123.17 Гражданского кодекса РФ.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Устав фонда должен содержать сведения о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наименовании фонда, включающем слово "фонд",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месте его нахождения,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предмете и целях его деятельности,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 органах фонда, в том числе о высшем коллегиальном органе и о попечительском совете, осуществляющем надзор за деятельностью фонда,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порядке назначения должностных лиц фонда и их освобождения от исполнения обязанностей,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судьбе имущества фонда в случае его ликвидации.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30"/>
            <a:ext cx="91440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Устав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автономной некоммерческой организации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" y="1124744"/>
            <a:ext cx="76438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Ст. 123.24 Гражданского кодекса РФ.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Устав автономной некоммерческой организации должен содержать сведения о ее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наименовании, включающем слова "автономная некоммерческая организация",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месте нахождения,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предмете и целях ее деятельности,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составе, порядке образования и компетенции органов автономной некоммерческой организации,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также иные предусмотренные законом сведения.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-140732"/>
            <a:ext cx="18473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72962674"/>
              </p:ext>
            </p:extLst>
          </p:nvPr>
        </p:nvGraphicFramePr>
        <p:xfrm>
          <a:off x="0" y="116632"/>
          <a:ext cx="9180512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02975536"/>
              </p:ext>
            </p:extLst>
          </p:nvPr>
        </p:nvGraphicFramePr>
        <p:xfrm>
          <a:off x="0" y="548680"/>
          <a:ext cx="9108504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Ст. 181.2 Гражданского кодекса Российской Федерации</a:t>
            </a:r>
            <a:endParaRPr lang="ru-RU" dirty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709516" y="21859"/>
            <a:ext cx="7616765" cy="6924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Регистрация изменений в учредительные документы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4082936" y="3418761"/>
            <a:ext cx="1008112" cy="79731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496" y="1196752"/>
            <a:ext cx="9158992" cy="224676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Заявление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государственной регистрации изменений, вносимых в учредительные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документы, а так же в сведения о юридическом лице, содержащиеся в ЕГРЮЛ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форме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Р13014 (в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двух экземплярах). Подпись заявителя на одном экземпляре заявления должна  быть нотариально  удостоверена  в  порядке, предусмотренном  Федеральным  законом от 08.08.2001г. N 129-ФЗ «О государственной  регистрации юридических  лиц и индивидуальных предпринимателей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40" y="4216073"/>
            <a:ext cx="9144000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 внесении изменений в учредительные документы (в двух экземплярах). Решение должно быть оформлено протоколом высшего руководящего органа НКО.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99519" y="332656"/>
            <a:ext cx="8718733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Пакет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документов для регистрации НКО при создании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13602434"/>
              </p:ext>
            </p:extLst>
          </p:nvPr>
        </p:nvGraphicFramePr>
        <p:xfrm>
          <a:off x="-36512" y="332656"/>
          <a:ext cx="918051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9036496" cy="1725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87045936"/>
              </p:ext>
            </p:extLst>
          </p:nvPr>
        </p:nvGraphicFramePr>
        <p:xfrm>
          <a:off x="0" y="1196752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61" y="296652"/>
            <a:ext cx="4513846" cy="63539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385" y="296652"/>
            <a:ext cx="4639615" cy="6605972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71422" y="488266"/>
            <a:ext cx="9001156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Сокращения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адресообразующих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элементов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43803"/>
              </p:ext>
            </p:extLst>
          </p:nvPr>
        </p:nvGraphicFramePr>
        <p:xfrm>
          <a:off x="71422" y="1124744"/>
          <a:ext cx="3857652" cy="3786210"/>
        </p:xfrm>
        <a:graphic>
          <a:graphicData uri="http://schemas.openxmlformats.org/drawingml/2006/table">
            <a:tbl>
              <a:tblPr/>
              <a:tblGrid>
                <a:gridCol w="1928826"/>
                <a:gridCol w="1928826"/>
              </a:tblGrid>
              <a:tr h="44910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Полное наименование</a:t>
                      </a:r>
                    </a:p>
                  </a:txBody>
                  <a:tcPr marL="29953" marR="29953" marT="29953" marB="2995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Сокращенное наименование</a:t>
                      </a:r>
                    </a:p>
                  </a:txBody>
                  <a:tcPr marL="29953" marR="29953" marT="29953" marB="2995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80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город</a:t>
                      </a:r>
                    </a:p>
                  </a:txBody>
                  <a:tcPr marL="29953" marR="29953" marT="29953" marB="2995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</a:p>
                  </a:txBody>
                  <a:tcPr marL="29953" marR="29953" marT="29953" marB="2995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80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поселок городского типа</a:t>
                      </a:r>
                    </a:p>
                  </a:txBody>
                  <a:tcPr marL="29953" marR="29953" marT="29953" marB="2995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пгт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53" marR="29953" marT="29953" marB="2995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80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улица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53" marR="29953" marT="29953" marB="2995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53" marR="29953" marT="29953" marB="2995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801"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рабочий поселок</a:t>
                      </a:r>
                    </a:p>
                  </a:txBody>
                  <a:tcPr marL="29953" marR="29953" marT="29953" marB="2995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рп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53" marR="29953" marT="29953" marB="2995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80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53" marR="29953" marT="29953" marB="2995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р-н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53" marR="29953" marT="29953" marB="2995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80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село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53" marR="29953" marT="29953" marB="2995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53" marR="29953" marT="29953" marB="2995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80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деревня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53" marR="29953" marT="29953" marB="2995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53" marR="29953" marT="29953" marB="2995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91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поселок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53" marR="29953" marT="29953" marB="2995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53" marR="29953" marT="29953" marB="2995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80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сельское поселение</a:t>
                      </a:r>
                    </a:p>
                  </a:txBody>
                  <a:tcPr marL="29953" marR="29953" marT="29953" marB="2995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с/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53" marR="29953" marT="29953" marB="2995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80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проспект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53" marR="29953" marT="29953" marB="2995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пр-кт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53" marR="29953" marT="29953" marB="2995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80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шоссе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53" marR="29953" marT="29953" marB="2995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53" marR="29953" marT="29953" marB="2995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547448" y="1412776"/>
            <a:ext cx="4143404" cy="243143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Полностью указываются: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КВАРТИРА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ОФИС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ПОМЕЩЕНИЕ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0" y="476672"/>
            <a:ext cx="4693136" cy="63813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76672"/>
            <a:ext cx="4499992" cy="6641976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556792"/>
            <a:ext cx="3500462" cy="452431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Сведения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кодах по Общероссийскому классификатору видов экономической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деятельности»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указываются коды 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Общероссийскому классификатору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видов экономической деятельности (ОКВЭД 2) ОК 029-2014 (КДЕС Ред. 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704" y="332656"/>
            <a:ext cx="4403068" cy="614736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4716016" cy="64378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6120"/>
            <a:ext cx="4561944" cy="6569968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14153210"/>
              </p:ext>
            </p:extLst>
          </p:nvPr>
        </p:nvGraphicFramePr>
        <p:xfrm>
          <a:off x="0" y="908720"/>
          <a:ext cx="91440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048" y="260648"/>
            <a:ext cx="914400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9 п. 1.2 129-ФЗ 08.08.2001 «О государственной регистрации юр. лиц» (с изм. от 25.07.2022)</a:t>
            </a:r>
            <a:endParaRPr lang="ru-RU" sz="20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854</TotalTime>
  <Words>823</Words>
  <Application>Microsoft Office PowerPoint</Application>
  <PresentationFormat>Экран (4:3)</PresentationFormat>
  <Paragraphs>102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Ясность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Никонова</dc:creator>
  <cp:lastModifiedBy>5</cp:lastModifiedBy>
  <cp:revision>84</cp:revision>
  <dcterms:created xsi:type="dcterms:W3CDTF">2016-03-15T05:20:19Z</dcterms:created>
  <dcterms:modified xsi:type="dcterms:W3CDTF">2022-12-20T10:53:13Z</dcterms:modified>
</cp:coreProperties>
</file>