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3" r:id="rId19"/>
    <p:sldId id="288" r:id="rId20"/>
    <p:sldId id="289" r:id="rId21"/>
    <p:sldId id="291" r:id="rId22"/>
    <p:sldId id="272" r:id="rId23"/>
    <p:sldId id="276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22A72-2089-4DCC-B9F9-BD57E70702C3}" type="doc">
      <dgm:prSet loTypeId="urn:microsoft.com/office/officeart/2005/8/layout/pList2" loCatId="list" qsTypeId="urn:microsoft.com/office/officeart/2005/8/quickstyle/3d2#1" qsCatId="3D" csTypeId="urn:microsoft.com/office/officeart/2005/8/colors/accent5_1" csCatId="accent5" phldr="1"/>
      <dgm:spPr/>
    </dgm:pt>
    <dgm:pt modelId="{F0234605-B6BB-4A1E-9914-3B1295649C80}">
      <dgm:prSet phldrT="[Текст]"/>
      <dgm:spPr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algn="ctr"/>
          <a:r>
            <a:rPr lang="ru-RU" dirty="0">
              <a:latin typeface="Bookman Old Style" pitchFamily="18" charset="0"/>
            </a:rPr>
            <a:t>По Псковской грамоте услугами поверенных могли воспользоваться женщины, старики, инвалиды и монахи</a:t>
          </a:r>
        </a:p>
      </dgm:t>
    </dgm:pt>
    <dgm:pt modelId="{BAC2DECF-EBA4-4ECC-9244-BED822E32081}" type="parTrans" cxnId="{3BC57C98-007E-4AE1-A98A-91FB6745714E}">
      <dgm:prSet/>
      <dgm:spPr/>
      <dgm:t>
        <a:bodyPr/>
        <a:lstStyle/>
        <a:p>
          <a:endParaRPr lang="ru-RU"/>
        </a:p>
      </dgm:t>
    </dgm:pt>
    <dgm:pt modelId="{E6D05A55-8AE4-40ED-8E0A-68C8C7E94F34}" type="sibTrans" cxnId="{3BC57C98-007E-4AE1-A98A-91FB6745714E}">
      <dgm:prSet/>
      <dgm:spPr/>
      <dgm:t>
        <a:bodyPr/>
        <a:lstStyle/>
        <a:p>
          <a:endParaRPr lang="ru-RU"/>
        </a:p>
      </dgm:t>
    </dgm:pt>
    <dgm:pt modelId="{2CD64F3E-C4C5-4870-9AE3-6AC3335CB352}">
      <dgm:prSet phldrT="[Текст]"/>
      <dgm:spPr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dirty="0">
              <a:latin typeface="Bookman Old Style" pitchFamily="18" charset="0"/>
            </a:rPr>
            <a:t>По Новгородской судной грамоте услугами поверенных мог воспользоваться любой желающий</a:t>
          </a:r>
          <a:r>
            <a:rPr lang="ru-RU" dirty="0"/>
            <a:t> </a:t>
          </a:r>
        </a:p>
      </dgm:t>
    </dgm:pt>
    <dgm:pt modelId="{522659A7-52F1-45DA-BBDF-BD38085087C7}" type="parTrans" cxnId="{9CE20751-5816-4CFA-B058-9D94620B90FC}">
      <dgm:prSet/>
      <dgm:spPr/>
      <dgm:t>
        <a:bodyPr/>
        <a:lstStyle/>
        <a:p>
          <a:endParaRPr lang="ru-RU"/>
        </a:p>
      </dgm:t>
    </dgm:pt>
    <dgm:pt modelId="{BC1AAFD9-C828-4BCE-9AD5-E3EBBFDCDBFB}" type="sibTrans" cxnId="{9CE20751-5816-4CFA-B058-9D94620B90FC}">
      <dgm:prSet/>
      <dgm:spPr/>
      <dgm:t>
        <a:bodyPr/>
        <a:lstStyle/>
        <a:p>
          <a:endParaRPr lang="ru-RU"/>
        </a:p>
      </dgm:t>
    </dgm:pt>
    <dgm:pt modelId="{F98A2B92-7A5F-4DB9-A474-E6B12959F76A}">
      <dgm:prSet phldrT="[Текст]"/>
      <dgm:spPr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dirty="0">
              <a:latin typeface="Bookman Old Style" pitchFamily="18" charset="0"/>
            </a:rPr>
            <a:t>Это положение также закреплено в Судебнике 1497 г., а уже в Судебнике 1550 г. были определены правила проведения судебного поединка и посторонним под угрозой наказания запрещалось в него вмешиваться</a:t>
          </a:r>
        </a:p>
      </dgm:t>
    </dgm:pt>
    <dgm:pt modelId="{59DCFF6D-CA1C-4771-B716-1F18CC1D7FCB}" type="parTrans" cxnId="{BA26D277-AA1D-4641-A20C-43A9B6202584}">
      <dgm:prSet/>
      <dgm:spPr/>
      <dgm:t>
        <a:bodyPr/>
        <a:lstStyle/>
        <a:p>
          <a:endParaRPr lang="ru-RU"/>
        </a:p>
      </dgm:t>
    </dgm:pt>
    <dgm:pt modelId="{C0877E46-7287-45D2-A947-BD889E271036}" type="sibTrans" cxnId="{BA26D277-AA1D-4641-A20C-43A9B6202584}">
      <dgm:prSet/>
      <dgm:spPr/>
      <dgm:t>
        <a:bodyPr/>
        <a:lstStyle/>
        <a:p>
          <a:endParaRPr lang="ru-RU"/>
        </a:p>
      </dgm:t>
    </dgm:pt>
    <dgm:pt modelId="{A5B99B42-AB69-4B64-8213-75010D039744}">
      <dgm:prSet/>
      <dgm:spPr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algn="l"/>
          <a:endParaRPr lang="ru-RU" dirty="0"/>
        </a:p>
      </dgm:t>
    </dgm:pt>
    <dgm:pt modelId="{8A27135D-2A22-43F7-811D-CE75CFCC43DC}" type="parTrans" cxnId="{D290E9AD-9256-4B50-90AD-5AAD6947DA87}">
      <dgm:prSet/>
      <dgm:spPr/>
      <dgm:t>
        <a:bodyPr/>
        <a:lstStyle/>
        <a:p>
          <a:endParaRPr lang="ru-RU"/>
        </a:p>
      </dgm:t>
    </dgm:pt>
    <dgm:pt modelId="{A93A1FA9-92E8-48AD-95EC-66398D60621E}" type="sibTrans" cxnId="{D290E9AD-9256-4B50-90AD-5AAD6947DA87}">
      <dgm:prSet/>
      <dgm:spPr/>
      <dgm:t>
        <a:bodyPr/>
        <a:lstStyle/>
        <a:p>
          <a:endParaRPr lang="ru-RU"/>
        </a:p>
      </dgm:t>
    </dgm:pt>
    <dgm:pt modelId="{26D404AD-AD40-46E4-9649-0C84A3F7376B}">
      <dgm:prSet/>
      <dgm:spPr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dirty="0">
              <a:latin typeface="Bookman Old Style" pitchFamily="18" charset="0"/>
            </a:rPr>
            <a:t>В Соборном Уложении 1649 года записано, что в роли представителей имеют право выступать дети, братья, племянники и даже дворовые люди. К этому времени появляется институт </a:t>
          </a:r>
          <a:r>
            <a:rPr lang="ru-RU" u="sng" dirty="0">
              <a:latin typeface="Bookman Old Style" pitchFamily="18" charset="0"/>
            </a:rPr>
            <a:t>наемных </a:t>
          </a:r>
          <a:r>
            <a:rPr lang="ru-RU" dirty="0">
              <a:latin typeface="Bookman Old Style" pitchFamily="18" charset="0"/>
            </a:rPr>
            <a:t>поверенных</a:t>
          </a:r>
          <a:endParaRPr lang="ru-RU" dirty="0"/>
        </a:p>
      </dgm:t>
    </dgm:pt>
    <dgm:pt modelId="{DFEABD4E-AB3A-42A0-8B95-7460D7E30D34}" type="parTrans" cxnId="{96416E4A-DECF-4CF5-BC14-4ED465544EC1}">
      <dgm:prSet/>
      <dgm:spPr/>
      <dgm:t>
        <a:bodyPr/>
        <a:lstStyle/>
        <a:p>
          <a:endParaRPr lang="ru-RU"/>
        </a:p>
      </dgm:t>
    </dgm:pt>
    <dgm:pt modelId="{6808CA6E-44E9-4899-B7AD-96ACB5600C3B}" type="sibTrans" cxnId="{96416E4A-DECF-4CF5-BC14-4ED465544EC1}">
      <dgm:prSet/>
      <dgm:spPr/>
      <dgm:t>
        <a:bodyPr/>
        <a:lstStyle/>
        <a:p>
          <a:endParaRPr lang="ru-RU"/>
        </a:p>
      </dgm:t>
    </dgm:pt>
    <dgm:pt modelId="{3CE56E6A-3177-4934-9F03-E08BB35F6AEA}" type="pres">
      <dgm:prSet presAssocID="{B3422A72-2089-4DCC-B9F9-BD57E70702C3}" presName="Name0" presStyleCnt="0">
        <dgm:presLayoutVars>
          <dgm:dir/>
          <dgm:resizeHandles val="exact"/>
        </dgm:presLayoutVars>
      </dgm:prSet>
      <dgm:spPr/>
    </dgm:pt>
    <dgm:pt modelId="{6C665EDC-4D62-4808-9047-0E89DDB91550}" type="pres">
      <dgm:prSet presAssocID="{B3422A72-2089-4DCC-B9F9-BD57E70702C3}" presName="bkgdShp" presStyleLbl="alignAccFollowNode1" presStyleIdx="0" presStyleCnt="1" custLinFactNeighborX="388" custLinFactNeighborY="-34574"/>
      <dgm:spPr>
        <a:solidFill>
          <a:srgbClr val="EFE9DD">
            <a:alpha val="90000"/>
          </a:srgbClr>
        </a:solidFill>
      </dgm:spPr>
    </dgm:pt>
    <dgm:pt modelId="{13A27CD1-994D-4A97-ABBC-D09F2B4E03F0}" type="pres">
      <dgm:prSet presAssocID="{B3422A72-2089-4DCC-B9F9-BD57E70702C3}" presName="linComp" presStyleCnt="0"/>
      <dgm:spPr/>
    </dgm:pt>
    <dgm:pt modelId="{C6150B0C-E159-4899-AA26-A23980C8613A}" type="pres">
      <dgm:prSet presAssocID="{F0234605-B6BB-4A1E-9914-3B1295649C80}" presName="compNode" presStyleCnt="0"/>
      <dgm:spPr/>
    </dgm:pt>
    <dgm:pt modelId="{CE265A55-D90A-4F46-A118-5534691588F7}" type="pres">
      <dgm:prSet presAssocID="{F0234605-B6BB-4A1E-9914-3B1295649C80}" presName="node" presStyleLbl="node1" presStyleIdx="0" presStyleCnt="4">
        <dgm:presLayoutVars>
          <dgm:bulletEnabled val="1"/>
        </dgm:presLayoutVars>
      </dgm:prSet>
      <dgm:spPr/>
    </dgm:pt>
    <dgm:pt modelId="{4EA8AB09-B275-483B-B750-5042A552EAFD}" type="pres">
      <dgm:prSet presAssocID="{F0234605-B6BB-4A1E-9914-3B1295649C80}" presName="invisiNode" presStyleLbl="node1" presStyleIdx="0" presStyleCnt="4"/>
      <dgm:spPr/>
    </dgm:pt>
    <dgm:pt modelId="{E4C3304B-2A28-4FAE-B5A5-B49CA0B57150}" type="pres">
      <dgm:prSet presAssocID="{F0234605-B6BB-4A1E-9914-3B1295649C80}" presName="imagNode" presStyleLbl="fgImgPlace1" presStyleIdx="0" presStyleCnt="4" custScaleX="100000" custScaleY="100000" custLinFactNeighborX="-1864" custLinFactNeighborY="1338"/>
      <dgm:spPr>
        <a:blipFill rotWithShape="0"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</dgm:spPr>
    </dgm:pt>
    <dgm:pt modelId="{6E680A39-AEDD-47AB-8711-D56824AC757C}" type="pres">
      <dgm:prSet presAssocID="{E6D05A55-8AE4-40ED-8E0A-68C8C7E94F34}" presName="sibTrans" presStyleLbl="sibTrans2D1" presStyleIdx="0" presStyleCnt="0"/>
      <dgm:spPr/>
    </dgm:pt>
    <dgm:pt modelId="{5ABB076B-F749-4B0F-8BDC-539977F24B8F}" type="pres">
      <dgm:prSet presAssocID="{2CD64F3E-C4C5-4870-9AE3-6AC3335CB352}" presName="compNode" presStyleCnt="0"/>
      <dgm:spPr/>
    </dgm:pt>
    <dgm:pt modelId="{96B584EC-EE7F-46C1-A532-B2EBBE53DC4B}" type="pres">
      <dgm:prSet presAssocID="{2CD64F3E-C4C5-4870-9AE3-6AC3335CB352}" presName="node" presStyleLbl="node1" presStyleIdx="1" presStyleCnt="4">
        <dgm:presLayoutVars>
          <dgm:bulletEnabled val="1"/>
        </dgm:presLayoutVars>
      </dgm:prSet>
      <dgm:spPr/>
    </dgm:pt>
    <dgm:pt modelId="{67599E42-FD1E-4CA8-9E24-B237533608AC}" type="pres">
      <dgm:prSet presAssocID="{2CD64F3E-C4C5-4870-9AE3-6AC3335CB352}" presName="invisiNode" presStyleLbl="node1" presStyleIdx="1" presStyleCnt="4"/>
      <dgm:spPr/>
    </dgm:pt>
    <dgm:pt modelId="{983CD610-EEF9-49B2-A7E9-18418CD58FF5}" type="pres">
      <dgm:prSet presAssocID="{2CD64F3E-C4C5-4870-9AE3-6AC3335CB352}" presName="imagNode" presStyleLbl="fgImgPlace1" presStyleIdx="1" presStyleCnt="4"/>
      <dgm:spPr>
        <a:blipFill rotWithShape="0"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</dgm:spPr>
    </dgm:pt>
    <dgm:pt modelId="{CA0A04EF-B7FE-498A-929B-331B03C8B8BE}" type="pres">
      <dgm:prSet presAssocID="{BC1AAFD9-C828-4BCE-9AD5-E3EBBFDCDBFB}" presName="sibTrans" presStyleLbl="sibTrans2D1" presStyleIdx="0" presStyleCnt="0"/>
      <dgm:spPr/>
    </dgm:pt>
    <dgm:pt modelId="{F27B3B81-E3E6-4CCB-B426-FCBCE3D74531}" type="pres">
      <dgm:prSet presAssocID="{F98A2B92-7A5F-4DB9-A474-E6B12959F76A}" presName="compNode" presStyleCnt="0"/>
      <dgm:spPr/>
    </dgm:pt>
    <dgm:pt modelId="{D6BBF73D-BF34-4F7D-9851-23D5D3882C70}" type="pres">
      <dgm:prSet presAssocID="{F98A2B92-7A5F-4DB9-A474-E6B12959F76A}" presName="node" presStyleLbl="node1" presStyleIdx="2" presStyleCnt="4">
        <dgm:presLayoutVars>
          <dgm:bulletEnabled val="1"/>
        </dgm:presLayoutVars>
      </dgm:prSet>
      <dgm:spPr/>
    </dgm:pt>
    <dgm:pt modelId="{85003522-CC2B-40E3-9578-54C88636E494}" type="pres">
      <dgm:prSet presAssocID="{F98A2B92-7A5F-4DB9-A474-E6B12959F76A}" presName="invisiNode" presStyleLbl="node1" presStyleIdx="2" presStyleCnt="4"/>
      <dgm:spPr/>
    </dgm:pt>
    <dgm:pt modelId="{DCB8C3C2-DCFA-4CD0-9928-67AE2D8707FA}" type="pres">
      <dgm:prSet presAssocID="{F98A2B92-7A5F-4DB9-A474-E6B12959F76A}" presName="imagNode" presStyleLbl="fgImgPlace1" presStyleIdx="2" presStyleCnt="4"/>
      <dgm:spPr>
        <a:blipFill rotWithShape="0"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</dgm:spPr>
    </dgm:pt>
    <dgm:pt modelId="{48DD1578-0462-4296-97D5-E7395E3D8760}" type="pres">
      <dgm:prSet presAssocID="{C0877E46-7287-45D2-A947-BD889E271036}" presName="sibTrans" presStyleLbl="sibTrans2D1" presStyleIdx="0" presStyleCnt="0"/>
      <dgm:spPr/>
    </dgm:pt>
    <dgm:pt modelId="{D574F988-7401-478A-9A2E-9AA738B4ACD0}" type="pres">
      <dgm:prSet presAssocID="{26D404AD-AD40-46E4-9649-0C84A3F7376B}" presName="compNode" presStyleCnt="0"/>
      <dgm:spPr/>
    </dgm:pt>
    <dgm:pt modelId="{F609847A-ED25-4D45-8368-2A0CFC867DF1}" type="pres">
      <dgm:prSet presAssocID="{26D404AD-AD40-46E4-9649-0C84A3F7376B}" presName="node" presStyleLbl="node1" presStyleIdx="3" presStyleCnt="4">
        <dgm:presLayoutVars>
          <dgm:bulletEnabled val="1"/>
        </dgm:presLayoutVars>
      </dgm:prSet>
      <dgm:spPr/>
    </dgm:pt>
    <dgm:pt modelId="{393B4895-1778-4BFB-BD62-CF9B03063B00}" type="pres">
      <dgm:prSet presAssocID="{26D404AD-AD40-46E4-9649-0C84A3F7376B}" presName="invisiNode" presStyleLbl="node1" presStyleIdx="3" presStyleCnt="4"/>
      <dgm:spPr/>
    </dgm:pt>
    <dgm:pt modelId="{9177B1A3-46F6-4A86-90B0-AD2F55A1247F}" type="pres">
      <dgm:prSet presAssocID="{26D404AD-AD40-46E4-9649-0C84A3F7376B}" presName="imagNode" presStyleLbl="fgImgPlace1" presStyleIdx="3" presStyleCnt="4"/>
      <dgm:spPr>
        <a:blipFill rotWithShape="0"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</dgm:spPr>
    </dgm:pt>
  </dgm:ptLst>
  <dgm:cxnLst>
    <dgm:cxn modelId="{2BE22B09-447C-4951-9EAC-7C819B3FA9A2}" type="presOf" srcId="{F0234605-B6BB-4A1E-9914-3B1295649C80}" destId="{CE265A55-D90A-4F46-A118-5534691588F7}" srcOrd="0" destOrd="0" presId="urn:microsoft.com/office/officeart/2005/8/layout/pList2"/>
    <dgm:cxn modelId="{00204915-4A86-4657-B467-47B96A7A3412}" type="presOf" srcId="{F98A2B92-7A5F-4DB9-A474-E6B12959F76A}" destId="{D6BBF73D-BF34-4F7D-9851-23D5D3882C70}" srcOrd="0" destOrd="0" presId="urn:microsoft.com/office/officeart/2005/8/layout/pList2"/>
    <dgm:cxn modelId="{7075A11A-3B14-4B94-9837-4260381D806F}" type="presOf" srcId="{B3422A72-2089-4DCC-B9F9-BD57E70702C3}" destId="{3CE56E6A-3177-4934-9F03-E08BB35F6AEA}" srcOrd="0" destOrd="0" presId="urn:microsoft.com/office/officeart/2005/8/layout/pList2"/>
    <dgm:cxn modelId="{CC01071B-C180-4FF7-AF85-D023F0FC61F0}" type="presOf" srcId="{BC1AAFD9-C828-4BCE-9AD5-E3EBBFDCDBFB}" destId="{CA0A04EF-B7FE-498A-929B-331B03C8B8BE}" srcOrd="0" destOrd="0" presId="urn:microsoft.com/office/officeart/2005/8/layout/pList2"/>
    <dgm:cxn modelId="{C2F30E1E-75A4-41C4-BFC6-A462F66D88C6}" type="presOf" srcId="{2CD64F3E-C4C5-4870-9AE3-6AC3335CB352}" destId="{96B584EC-EE7F-46C1-A532-B2EBBE53DC4B}" srcOrd="0" destOrd="0" presId="urn:microsoft.com/office/officeart/2005/8/layout/pList2"/>
    <dgm:cxn modelId="{FB0DB367-7618-4C68-A798-3259F99ECC8D}" type="presOf" srcId="{E6D05A55-8AE4-40ED-8E0A-68C8C7E94F34}" destId="{6E680A39-AEDD-47AB-8711-D56824AC757C}" srcOrd="0" destOrd="0" presId="urn:microsoft.com/office/officeart/2005/8/layout/pList2"/>
    <dgm:cxn modelId="{96416E4A-DECF-4CF5-BC14-4ED465544EC1}" srcId="{B3422A72-2089-4DCC-B9F9-BD57E70702C3}" destId="{26D404AD-AD40-46E4-9649-0C84A3F7376B}" srcOrd="3" destOrd="0" parTransId="{DFEABD4E-AB3A-42A0-8B95-7460D7E30D34}" sibTransId="{6808CA6E-44E9-4899-B7AD-96ACB5600C3B}"/>
    <dgm:cxn modelId="{9CE20751-5816-4CFA-B058-9D94620B90FC}" srcId="{B3422A72-2089-4DCC-B9F9-BD57E70702C3}" destId="{2CD64F3E-C4C5-4870-9AE3-6AC3335CB352}" srcOrd="1" destOrd="0" parTransId="{522659A7-52F1-45DA-BBDF-BD38085087C7}" sibTransId="{BC1AAFD9-C828-4BCE-9AD5-E3EBBFDCDBFB}"/>
    <dgm:cxn modelId="{BA26D277-AA1D-4641-A20C-43A9B6202584}" srcId="{B3422A72-2089-4DCC-B9F9-BD57E70702C3}" destId="{F98A2B92-7A5F-4DB9-A474-E6B12959F76A}" srcOrd="2" destOrd="0" parTransId="{59DCFF6D-CA1C-4771-B716-1F18CC1D7FCB}" sibTransId="{C0877E46-7287-45D2-A947-BD889E271036}"/>
    <dgm:cxn modelId="{5A2B0482-959A-4A14-9641-AC4B93D2FDD8}" type="presOf" srcId="{26D404AD-AD40-46E4-9649-0C84A3F7376B}" destId="{F609847A-ED25-4D45-8368-2A0CFC867DF1}" srcOrd="0" destOrd="0" presId="urn:microsoft.com/office/officeart/2005/8/layout/pList2"/>
    <dgm:cxn modelId="{9F1D7F83-5E25-4E22-9C40-958393678CC9}" type="presOf" srcId="{C0877E46-7287-45D2-A947-BD889E271036}" destId="{48DD1578-0462-4296-97D5-E7395E3D8760}" srcOrd="0" destOrd="0" presId="urn:microsoft.com/office/officeart/2005/8/layout/pList2"/>
    <dgm:cxn modelId="{3BC57C98-007E-4AE1-A98A-91FB6745714E}" srcId="{B3422A72-2089-4DCC-B9F9-BD57E70702C3}" destId="{F0234605-B6BB-4A1E-9914-3B1295649C80}" srcOrd="0" destOrd="0" parTransId="{BAC2DECF-EBA4-4ECC-9244-BED822E32081}" sibTransId="{E6D05A55-8AE4-40ED-8E0A-68C8C7E94F34}"/>
    <dgm:cxn modelId="{D290E9AD-9256-4B50-90AD-5AAD6947DA87}" srcId="{F0234605-B6BB-4A1E-9914-3B1295649C80}" destId="{A5B99B42-AB69-4B64-8213-75010D039744}" srcOrd="0" destOrd="0" parTransId="{8A27135D-2A22-43F7-811D-CE75CFCC43DC}" sibTransId="{A93A1FA9-92E8-48AD-95EC-66398D60621E}"/>
    <dgm:cxn modelId="{F754FAE5-A931-4E99-A513-261047B3940D}" type="presOf" srcId="{A5B99B42-AB69-4B64-8213-75010D039744}" destId="{CE265A55-D90A-4F46-A118-5534691588F7}" srcOrd="0" destOrd="1" presId="urn:microsoft.com/office/officeart/2005/8/layout/pList2"/>
    <dgm:cxn modelId="{C5B528A3-2478-4E88-8436-E66AEFBCEE86}" type="presParOf" srcId="{3CE56E6A-3177-4934-9F03-E08BB35F6AEA}" destId="{6C665EDC-4D62-4808-9047-0E89DDB91550}" srcOrd="0" destOrd="0" presId="urn:microsoft.com/office/officeart/2005/8/layout/pList2"/>
    <dgm:cxn modelId="{6D3E4BB6-6845-432F-9E0F-95B9AB90FF1B}" type="presParOf" srcId="{3CE56E6A-3177-4934-9F03-E08BB35F6AEA}" destId="{13A27CD1-994D-4A97-ABBC-D09F2B4E03F0}" srcOrd="1" destOrd="0" presId="urn:microsoft.com/office/officeart/2005/8/layout/pList2"/>
    <dgm:cxn modelId="{4B5B79CE-0A2D-4387-9802-FDEB3E9216C4}" type="presParOf" srcId="{13A27CD1-994D-4A97-ABBC-D09F2B4E03F0}" destId="{C6150B0C-E159-4899-AA26-A23980C8613A}" srcOrd="0" destOrd="0" presId="urn:microsoft.com/office/officeart/2005/8/layout/pList2"/>
    <dgm:cxn modelId="{98B266F3-73F6-430D-AED0-3BBFD4175D74}" type="presParOf" srcId="{C6150B0C-E159-4899-AA26-A23980C8613A}" destId="{CE265A55-D90A-4F46-A118-5534691588F7}" srcOrd="0" destOrd="0" presId="urn:microsoft.com/office/officeart/2005/8/layout/pList2"/>
    <dgm:cxn modelId="{73F8EEAF-C896-44A5-8C51-9C5E2F26F7A3}" type="presParOf" srcId="{C6150B0C-E159-4899-AA26-A23980C8613A}" destId="{4EA8AB09-B275-483B-B750-5042A552EAFD}" srcOrd="1" destOrd="0" presId="urn:microsoft.com/office/officeart/2005/8/layout/pList2"/>
    <dgm:cxn modelId="{3F0E0D1B-5F88-4F3D-BDC3-DE9A98D935D7}" type="presParOf" srcId="{C6150B0C-E159-4899-AA26-A23980C8613A}" destId="{E4C3304B-2A28-4FAE-B5A5-B49CA0B57150}" srcOrd="2" destOrd="0" presId="urn:microsoft.com/office/officeart/2005/8/layout/pList2"/>
    <dgm:cxn modelId="{B7F5CAD4-69C1-4BDD-9170-6AEC61E579FA}" type="presParOf" srcId="{13A27CD1-994D-4A97-ABBC-D09F2B4E03F0}" destId="{6E680A39-AEDD-47AB-8711-D56824AC757C}" srcOrd="1" destOrd="0" presId="urn:microsoft.com/office/officeart/2005/8/layout/pList2"/>
    <dgm:cxn modelId="{4166BB11-A42B-4FE8-A2D5-AD2A438980AE}" type="presParOf" srcId="{13A27CD1-994D-4A97-ABBC-D09F2B4E03F0}" destId="{5ABB076B-F749-4B0F-8BDC-539977F24B8F}" srcOrd="2" destOrd="0" presId="urn:microsoft.com/office/officeart/2005/8/layout/pList2"/>
    <dgm:cxn modelId="{9176DE44-1B65-47C1-BBC3-36B43F96DA82}" type="presParOf" srcId="{5ABB076B-F749-4B0F-8BDC-539977F24B8F}" destId="{96B584EC-EE7F-46C1-A532-B2EBBE53DC4B}" srcOrd="0" destOrd="0" presId="urn:microsoft.com/office/officeart/2005/8/layout/pList2"/>
    <dgm:cxn modelId="{76DC9CC4-B26A-420D-B938-CBF814A5AE50}" type="presParOf" srcId="{5ABB076B-F749-4B0F-8BDC-539977F24B8F}" destId="{67599E42-FD1E-4CA8-9E24-B237533608AC}" srcOrd="1" destOrd="0" presId="urn:microsoft.com/office/officeart/2005/8/layout/pList2"/>
    <dgm:cxn modelId="{2516A667-1FEE-4633-9FE2-9051FA110014}" type="presParOf" srcId="{5ABB076B-F749-4B0F-8BDC-539977F24B8F}" destId="{983CD610-EEF9-49B2-A7E9-18418CD58FF5}" srcOrd="2" destOrd="0" presId="urn:microsoft.com/office/officeart/2005/8/layout/pList2"/>
    <dgm:cxn modelId="{286A30AD-14D3-49E5-BC22-D299A7812EEB}" type="presParOf" srcId="{13A27CD1-994D-4A97-ABBC-D09F2B4E03F0}" destId="{CA0A04EF-B7FE-498A-929B-331B03C8B8BE}" srcOrd="3" destOrd="0" presId="urn:microsoft.com/office/officeart/2005/8/layout/pList2"/>
    <dgm:cxn modelId="{6ADF2D36-3A3E-4575-823B-89468974DC29}" type="presParOf" srcId="{13A27CD1-994D-4A97-ABBC-D09F2B4E03F0}" destId="{F27B3B81-E3E6-4CCB-B426-FCBCE3D74531}" srcOrd="4" destOrd="0" presId="urn:microsoft.com/office/officeart/2005/8/layout/pList2"/>
    <dgm:cxn modelId="{030257A4-C9F2-4963-BA93-A9B23637F514}" type="presParOf" srcId="{F27B3B81-E3E6-4CCB-B426-FCBCE3D74531}" destId="{D6BBF73D-BF34-4F7D-9851-23D5D3882C70}" srcOrd="0" destOrd="0" presId="urn:microsoft.com/office/officeart/2005/8/layout/pList2"/>
    <dgm:cxn modelId="{8EC5FBFB-0B88-47E7-8002-9FB48EAD3927}" type="presParOf" srcId="{F27B3B81-E3E6-4CCB-B426-FCBCE3D74531}" destId="{85003522-CC2B-40E3-9578-54C88636E494}" srcOrd="1" destOrd="0" presId="urn:microsoft.com/office/officeart/2005/8/layout/pList2"/>
    <dgm:cxn modelId="{E4F9F970-0EAD-4749-B676-001D3215569F}" type="presParOf" srcId="{F27B3B81-E3E6-4CCB-B426-FCBCE3D74531}" destId="{DCB8C3C2-DCFA-4CD0-9928-67AE2D8707FA}" srcOrd="2" destOrd="0" presId="urn:microsoft.com/office/officeart/2005/8/layout/pList2"/>
    <dgm:cxn modelId="{7BDBE05D-182F-40A1-BBA3-159EBA72AD3A}" type="presParOf" srcId="{13A27CD1-994D-4A97-ABBC-D09F2B4E03F0}" destId="{48DD1578-0462-4296-97D5-E7395E3D8760}" srcOrd="5" destOrd="0" presId="urn:microsoft.com/office/officeart/2005/8/layout/pList2"/>
    <dgm:cxn modelId="{F88FECC7-EA09-4CBD-A714-6B59F1692D52}" type="presParOf" srcId="{13A27CD1-994D-4A97-ABBC-D09F2B4E03F0}" destId="{D574F988-7401-478A-9A2E-9AA738B4ACD0}" srcOrd="6" destOrd="0" presId="urn:microsoft.com/office/officeart/2005/8/layout/pList2"/>
    <dgm:cxn modelId="{049ABABD-9C5A-4FE1-9EF1-9349FD1F5913}" type="presParOf" srcId="{D574F988-7401-478A-9A2E-9AA738B4ACD0}" destId="{F609847A-ED25-4D45-8368-2A0CFC867DF1}" srcOrd="0" destOrd="0" presId="urn:microsoft.com/office/officeart/2005/8/layout/pList2"/>
    <dgm:cxn modelId="{0804601E-10FB-412C-A843-21EF839C86BE}" type="presParOf" srcId="{D574F988-7401-478A-9A2E-9AA738B4ACD0}" destId="{393B4895-1778-4BFB-BD62-CF9B03063B00}" srcOrd="1" destOrd="0" presId="urn:microsoft.com/office/officeart/2005/8/layout/pList2"/>
    <dgm:cxn modelId="{7E29B59B-CA2E-44EE-AF01-B5A14361978C}" type="presParOf" srcId="{D574F988-7401-478A-9A2E-9AA738B4ACD0}" destId="{9177B1A3-46F6-4A86-90B0-AD2F55A1247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5C0A04-4227-430D-AF0B-AB1A206D5F64}" type="doc">
      <dgm:prSet loTypeId="urn:microsoft.com/office/officeart/2005/8/layout/hList1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D553B66-C14D-4C40-B5CA-36DCEF2282F6}">
      <dgm:prSet phldrT="[Текст]" custT="1"/>
      <dgm:spPr/>
      <dgm:t>
        <a:bodyPr/>
        <a:lstStyle/>
        <a:p>
          <a:r>
            <a:rPr lang="ru-RU" sz="1800" dirty="0">
              <a:latin typeface="Bookman Old Style" pitchFamily="18" charset="0"/>
            </a:rPr>
            <a:t>Гражданско-правовая</a:t>
          </a:r>
        </a:p>
      </dgm:t>
    </dgm:pt>
    <dgm:pt modelId="{0BE3630E-BEED-44AA-9FDD-324114D3D4A3}" type="parTrans" cxnId="{DD1D497D-6EC8-4181-A007-11D9E131C3B7}">
      <dgm:prSet/>
      <dgm:spPr/>
      <dgm:t>
        <a:bodyPr/>
        <a:lstStyle/>
        <a:p>
          <a:endParaRPr lang="ru-RU"/>
        </a:p>
      </dgm:t>
    </dgm:pt>
    <dgm:pt modelId="{F0C64F45-3333-4A87-A7E7-94298CC5AFB0}" type="sibTrans" cxnId="{DD1D497D-6EC8-4181-A007-11D9E131C3B7}">
      <dgm:prSet/>
      <dgm:spPr/>
      <dgm:t>
        <a:bodyPr/>
        <a:lstStyle/>
        <a:p>
          <a:endParaRPr lang="ru-RU"/>
        </a:p>
      </dgm:t>
    </dgm:pt>
    <dgm:pt modelId="{887D679D-714F-47EF-8B8B-BCEE1721DB72}">
      <dgm:prSet phldrT="[Текст]"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>
            <a:buFontTx/>
            <a:buNone/>
          </a:pPr>
          <a:r>
            <a:rPr lang="ru-RU" sz="1400" dirty="0">
              <a:latin typeface="Bookman Old Style" pitchFamily="18" charset="0"/>
            </a:rPr>
            <a:t>За пропущенные по вине присяжного поверенного сроки и др. нарушения установленных правил тяжущийся имел право взыскать с поверенного свои убытки через суд, в котором он вел дело</a:t>
          </a:r>
        </a:p>
      </dgm:t>
    </dgm:pt>
    <dgm:pt modelId="{1948D360-603A-4BAC-BBE0-D4ED5CC4C37B}" type="parTrans" cxnId="{583AB1F5-BDC0-4A1C-92CC-310D01D3E19B}">
      <dgm:prSet/>
      <dgm:spPr/>
      <dgm:t>
        <a:bodyPr/>
        <a:lstStyle/>
        <a:p>
          <a:endParaRPr lang="ru-RU"/>
        </a:p>
      </dgm:t>
    </dgm:pt>
    <dgm:pt modelId="{53E09DA1-ACB0-4264-ADDA-DBC5C1FA5502}" type="sibTrans" cxnId="{583AB1F5-BDC0-4A1C-92CC-310D01D3E19B}">
      <dgm:prSet/>
      <dgm:spPr/>
      <dgm:t>
        <a:bodyPr/>
        <a:lstStyle/>
        <a:p>
          <a:endParaRPr lang="ru-RU"/>
        </a:p>
      </dgm:t>
    </dgm:pt>
    <dgm:pt modelId="{6C76558E-0BCB-4985-991B-D8EEA153469D}">
      <dgm:prSet phldrT="[Текст]" custT="1"/>
      <dgm:spPr/>
      <dgm:t>
        <a:bodyPr/>
        <a:lstStyle/>
        <a:p>
          <a:r>
            <a:rPr lang="ru-RU" sz="1800" dirty="0">
              <a:latin typeface="Bookman Old Style" pitchFamily="18" charset="0"/>
            </a:rPr>
            <a:t>Дисциплинарная</a:t>
          </a:r>
        </a:p>
      </dgm:t>
    </dgm:pt>
    <dgm:pt modelId="{559BECE6-EF4E-49F0-9D61-01B4DD20F4D8}" type="parTrans" cxnId="{9DC5B0FE-86FF-4C2D-9598-556B2C0912A6}">
      <dgm:prSet/>
      <dgm:spPr/>
      <dgm:t>
        <a:bodyPr/>
        <a:lstStyle/>
        <a:p>
          <a:endParaRPr lang="ru-RU"/>
        </a:p>
      </dgm:t>
    </dgm:pt>
    <dgm:pt modelId="{E04F77D1-1A6B-47F2-8B55-7604C45E2D98}" type="sibTrans" cxnId="{9DC5B0FE-86FF-4C2D-9598-556B2C0912A6}">
      <dgm:prSet/>
      <dgm:spPr/>
      <dgm:t>
        <a:bodyPr/>
        <a:lstStyle/>
        <a:p>
          <a:endParaRPr lang="ru-RU"/>
        </a:p>
      </dgm:t>
    </dgm:pt>
    <dgm:pt modelId="{2316C6E8-2398-4852-ABB8-3564A21BF7B7}">
      <dgm:prSet phldrT="[Текст]"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50" dirty="0">
              <a:latin typeface="Bookman Old Style" pitchFamily="18" charset="0"/>
            </a:rPr>
            <a:t>Дисциплинарной ответственности присяжные поверенные и их помощники могли подвергаться не только за действия, совершенные ими в качестве адвокатов. </a:t>
          </a:r>
          <a:r>
            <a:rPr lang="ru-RU" sz="1050" b="1" dirty="0">
              <a:latin typeface="Bookman Old Style" pitchFamily="18" charset="0"/>
            </a:rPr>
            <a:t>В 1874 г</a:t>
          </a:r>
          <a:r>
            <a:rPr lang="ru-RU" sz="1050" dirty="0">
              <a:latin typeface="Bookman Old Style" pitchFamily="18" charset="0"/>
            </a:rPr>
            <a:t>. Санкт-Петербургский Совет присяжных поверенных  постановил 2 основных правила:</a:t>
          </a:r>
        </a:p>
      </dgm:t>
    </dgm:pt>
    <dgm:pt modelId="{A8AE2CE9-7A8B-422F-A3F3-4F338EE32423}" type="parTrans" cxnId="{1700D081-F955-4E87-B953-262104AEC126}">
      <dgm:prSet/>
      <dgm:spPr/>
      <dgm:t>
        <a:bodyPr/>
        <a:lstStyle/>
        <a:p>
          <a:endParaRPr lang="ru-RU"/>
        </a:p>
      </dgm:t>
    </dgm:pt>
    <dgm:pt modelId="{D935577E-B24B-4269-878D-B9E7DB17199C}" type="sibTrans" cxnId="{1700D081-F955-4E87-B953-262104AEC126}">
      <dgm:prSet/>
      <dgm:spPr/>
      <dgm:t>
        <a:bodyPr/>
        <a:lstStyle/>
        <a:p>
          <a:endParaRPr lang="ru-RU"/>
        </a:p>
      </dgm:t>
    </dgm:pt>
    <dgm:pt modelId="{20DF28FA-8926-4186-92D4-FCE51ECFACBC}">
      <dgm:prSet phldrT="[Текст]" custT="1"/>
      <dgm:spPr/>
      <dgm:t>
        <a:bodyPr/>
        <a:lstStyle/>
        <a:p>
          <a:r>
            <a:rPr lang="ru-RU" sz="1800" dirty="0">
              <a:latin typeface="Bookman Old Style" pitchFamily="18" charset="0"/>
            </a:rPr>
            <a:t>Уголовная</a:t>
          </a:r>
        </a:p>
      </dgm:t>
    </dgm:pt>
    <dgm:pt modelId="{A8AFBC52-39E8-4906-93DD-61DBC3082C43}" type="parTrans" cxnId="{9AAB19AB-B6C1-4BAF-AD31-63F6EE91D31A}">
      <dgm:prSet/>
      <dgm:spPr/>
      <dgm:t>
        <a:bodyPr/>
        <a:lstStyle/>
        <a:p>
          <a:endParaRPr lang="ru-RU"/>
        </a:p>
      </dgm:t>
    </dgm:pt>
    <dgm:pt modelId="{DFD6EB71-8134-40F7-9B56-CA5D232C898B}" type="sibTrans" cxnId="{9AAB19AB-B6C1-4BAF-AD31-63F6EE91D31A}">
      <dgm:prSet/>
      <dgm:spPr/>
      <dgm:t>
        <a:bodyPr/>
        <a:lstStyle/>
        <a:p>
          <a:endParaRPr lang="ru-RU"/>
        </a:p>
      </dgm:t>
    </dgm:pt>
    <dgm:pt modelId="{A613AE14-C9DE-44E6-99AB-BCB2F40E77F2}">
      <dgm:prSet phldrT="[Текст]"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dirty="0">
              <a:latin typeface="Bookman Old Style" pitchFamily="18" charset="0"/>
            </a:rPr>
            <a:t>За умышленные действия, принесшие вред доверителям, присяжные поверенные по жалобе тяжущихся и по проведению расследования могли помимо взыскания с них убытков быть подвергнуты уголовному суду.</a:t>
          </a:r>
        </a:p>
      </dgm:t>
    </dgm:pt>
    <dgm:pt modelId="{2CBD7DE3-35EA-4867-8FED-49AAB790BE96}" type="parTrans" cxnId="{12E0FF5F-4CEC-4D66-8DE7-71CAC49744A1}">
      <dgm:prSet/>
      <dgm:spPr/>
      <dgm:t>
        <a:bodyPr/>
        <a:lstStyle/>
        <a:p>
          <a:endParaRPr lang="ru-RU"/>
        </a:p>
      </dgm:t>
    </dgm:pt>
    <dgm:pt modelId="{5F706A36-C23C-403F-BE9E-24A3C190D06E}" type="sibTrans" cxnId="{12E0FF5F-4CEC-4D66-8DE7-71CAC49744A1}">
      <dgm:prSet/>
      <dgm:spPr/>
      <dgm:t>
        <a:bodyPr/>
        <a:lstStyle/>
        <a:p>
          <a:endParaRPr lang="ru-RU"/>
        </a:p>
      </dgm:t>
    </dgm:pt>
    <dgm:pt modelId="{74F8DEA1-E602-48E3-BFDD-60DC75097DCD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50" dirty="0">
              <a:latin typeface="Bookman Old Style" pitchFamily="18" charset="0"/>
            </a:rPr>
            <a:t>присяжный поверенный, действуя в качестве частного лица, не может совершать безнаказанно таких поступков, которые подвергли бы его взысканию, если бы были совершены им в качестве адвоката.</a:t>
          </a:r>
        </a:p>
      </dgm:t>
    </dgm:pt>
    <dgm:pt modelId="{0EA173BE-2955-46D0-8EEF-F59D8BBC54A3}" type="parTrans" cxnId="{C66B6E01-405F-4B88-9F42-5EEA6B26ECF2}">
      <dgm:prSet/>
      <dgm:spPr/>
      <dgm:t>
        <a:bodyPr/>
        <a:lstStyle/>
        <a:p>
          <a:endParaRPr lang="ru-RU"/>
        </a:p>
      </dgm:t>
    </dgm:pt>
    <dgm:pt modelId="{543D532D-B203-4088-AB03-21F72914C49B}" type="sibTrans" cxnId="{C66B6E01-405F-4B88-9F42-5EEA6B26ECF2}">
      <dgm:prSet/>
      <dgm:spPr/>
      <dgm:t>
        <a:bodyPr/>
        <a:lstStyle/>
        <a:p>
          <a:endParaRPr lang="ru-RU"/>
        </a:p>
      </dgm:t>
    </dgm:pt>
    <dgm:pt modelId="{0B8D4A40-5957-489A-886D-56EB8F7BF25D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50" dirty="0">
              <a:latin typeface="Bookman Old Style" pitchFamily="18" charset="0"/>
            </a:rPr>
            <a:t>присяжный поверенный не должен нарушать или обходить требования закона, с целью доставить себе или другому мат. выгоду или избежать мат. потери.</a:t>
          </a:r>
        </a:p>
      </dgm:t>
    </dgm:pt>
    <dgm:pt modelId="{517866E3-62D8-44E0-B474-381DE5841049}" type="parTrans" cxnId="{0A3499A8-EDD2-4C41-A1B0-417028B787DA}">
      <dgm:prSet/>
      <dgm:spPr/>
      <dgm:t>
        <a:bodyPr/>
        <a:lstStyle/>
        <a:p>
          <a:endParaRPr lang="ru-RU"/>
        </a:p>
      </dgm:t>
    </dgm:pt>
    <dgm:pt modelId="{8CDBDF0F-9C30-48F8-908E-6FBA8C2CC264}" type="sibTrans" cxnId="{0A3499A8-EDD2-4C41-A1B0-417028B787DA}">
      <dgm:prSet/>
      <dgm:spPr/>
      <dgm:t>
        <a:bodyPr/>
        <a:lstStyle/>
        <a:p>
          <a:endParaRPr lang="ru-RU"/>
        </a:p>
      </dgm:t>
    </dgm:pt>
    <dgm:pt modelId="{9458E78F-4D06-4D8C-9D45-63C7C6BFE84E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b="1" dirty="0">
              <a:latin typeface="Bookman Old Style" pitchFamily="18" charset="0"/>
            </a:rPr>
            <a:t>К числу таких преступлений относились:</a:t>
          </a:r>
        </a:p>
      </dgm:t>
    </dgm:pt>
    <dgm:pt modelId="{9DEC88ED-44C9-4904-B404-E0881A7AB11A}" type="parTrans" cxnId="{07A7824D-27B0-4600-80D2-C52D61E6055D}">
      <dgm:prSet/>
      <dgm:spPr/>
      <dgm:t>
        <a:bodyPr/>
        <a:lstStyle/>
        <a:p>
          <a:endParaRPr lang="ru-RU"/>
        </a:p>
      </dgm:t>
    </dgm:pt>
    <dgm:pt modelId="{4937FE8E-DE7A-460B-B4D9-55496AB9007C}" type="sibTrans" cxnId="{07A7824D-27B0-4600-80D2-C52D61E6055D}">
      <dgm:prSet/>
      <dgm:spPr/>
      <dgm:t>
        <a:bodyPr/>
        <a:lstStyle/>
        <a:p>
          <a:endParaRPr lang="ru-RU"/>
        </a:p>
      </dgm:t>
    </dgm:pt>
    <dgm:pt modelId="{BD624A84-4E53-4AFC-8415-7BF94200766C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dirty="0">
              <a:latin typeface="Bookman Old Style" pitchFamily="18" charset="0"/>
            </a:rPr>
            <a:t>злонамеренное превышение пределов полномочий и злонамеренное вступление в сношения с противниками своего доверителя;</a:t>
          </a:r>
        </a:p>
      </dgm:t>
    </dgm:pt>
    <dgm:pt modelId="{6CF97BB4-D7E8-4EFC-8660-B922FCD9EEA4}" type="parTrans" cxnId="{E4BA3636-BC8C-4114-BDA2-DEF876D79719}">
      <dgm:prSet/>
      <dgm:spPr/>
      <dgm:t>
        <a:bodyPr/>
        <a:lstStyle/>
        <a:p>
          <a:endParaRPr lang="ru-RU"/>
        </a:p>
      </dgm:t>
    </dgm:pt>
    <dgm:pt modelId="{1DC64476-57E2-4F96-83E7-01BE54DAF59C}" type="sibTrans" cxnId="{E4BA3636-BC8C-4114-BDA2-DEF876D79719}">
      <dgm:prSet/>
      <dgm:spPr/>
      <dgm:t>
        <a:bodyPr/>
        <a:lstStyle/>
        <a:p>
          <a:endParaRPr lang="ru-RU"/>
        </a:p>
      </dgm:t>
    </dgm:pt>
    <dgm:pt modelId="{9A1B51F0-60B2-4246-9D48-979F415FC447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dirty="0">
              <a:latin typeface="Bookman Old Style" pitchFamily="18" charset="0"/>
            </a:rPr>
            <a:t>злонамеренная передача или сообщение противнику своего доверителя документов;</a:t>
          </a:r>
        </a:p>
      </dgm:t>
    </dgm:pt>
    <dgm:pt modelId="{64A4C65F-A266-43B2-9358-2933AB12B3E9}" type="parTrans" cxnId="{6B72570A-BF6E-4242-8573-DBDB7C66EC78}">
      <dgm:prSet/>
      <dgm:spPr/>
      <dgm:t>
        <a:bodyPr/>
        <a:lstStyle/>
        <a:p>
          <a:endParaRPr lang="ru-RU"/>
        </a:p>
      </dgm:t>
    </dgm:pt>
    <dgm:pt modelId="{11A3C5BF-BD30-438A-BBB3-D3EC0A490BF2}" type="sibTrans" cxnId="{6B72570A-BF6E-4242-8573-DBDB7C66EC78}">
      <dgm:prSet/>
      <dgm:spPr/>
      <dgm:t>
        <a:bodyPr/>
        <a:lstStyle/>
        <a:p>
          <a:endParaRPr lang="ru-RU"/>
        </a:p>
      </dgm:t>
    </dgm:pt>
    <dgm:pt modelId="{7372B149-80E4-4430-8E08-C6369D190207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dirty="0">
              <a:latin typeface="Bookman Old Style" pitchFamily="18" charset="0"/>
            </a:rPr>
            <a:t>злонамеренное истребление/повреждение/присвоение,/утайка/растрата документов или имущества доверителей.</a:t>
          </a:r>
        </a:p>
      </dgm:t>
    </dgm:pt>
    <dgm:pt modelId="{F9C65B33-1284-49EC-AB4E-0B30FF03D076}" type="parTrans" cxnId="{0E23708E-4293-49B9-9DBF-6B955D742213}">
      <dgm:prSet/>
      <dgm:spPr/>
      <dgm:t>
        <a:bodyPr/>
        <a:lstStyle/>
        <a:p>
          <a:endParaRPr lang="ru-RU"/>
        </a:p>
      </dgm:t>
    </dgm:pt>
    <dgm:pt modelId="{32A1A78C-6861-4995-A143-9E65DB6C0EB4}" type="sibTrans" cxnId="{0E23708E-4293-49B9-9DBF-6B955D742213}">
      <dgm:prSet/>
      <dgm:spPr/>
      <dgm:t>
        <a:bodyPr/>
        <a:lstStyle/>
        <a:p>
          <a:endParaRPr lang="ru-RU"/>
        </a:p>
      </dgm:t>
    </dgm:pt>
    <dgm:pt modelId="{EE59F110-6B25-49C6-B87C-BD364493FD57}">
      <dgm:prSet custT="1"/>
      <dgm:spPr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000" dirty="0">
              <a:latin typeface="Bookman Old Style" pitchFamily="18" charset="0"/>
            </a:rPr>
            <a:t>оскорбление суда, участвовавших в деле лиц в судебных речах или бумагах.</a:t>
          </a:r>
        </a:p>
      </dgm:t>
    </dgm:pt>
    <dgm:pt modelId="{73FF24D9-540B-4DD6-91AD-FD25EE6C7C1D}" type="parTrans" cxnId="{49D86FB0-C55F-46DE-BD85-24B5786921E9}">
      <dgm:prSet/>
      <dgm:spPr/>
      <dgm:t>
        <a:bodyPr/>
        <a:lstStyle/>
        <a:p>
          <a:endParaRPr lang="ru-RU"/>
        </a:p>
      </dgm:t>
    </dgm:pt>
    <dgm:pt modelId="{6104F002-9389-41D7-8A9F-327176B61026}" type="sibTrans" cxnId="{49D86FB0-C55F-46DE-BD85-24B5786921E9}">
      <dgm:prSet/>
      <dgm:spPr/>
      <dgm:t>
        <a:bodyPr/>
        <a:lstStyle/>
        <a:p>
          <a:endParaRPr lang="ru-RU"/>
        </a:p>
      </dgm:t>
    </dgm:pt>
    <dgm:pt modelId="{CBED2746-6935-48C8-ACCB-8A71587B821A}" type="pres">
      <dgm:prSet presAssocID="{785C0A04-4227-430D-AF0B-AB1A206D5F64}" presName="Name0" presStyleCnt="0">
        <dgm:presLayoutVars>
          <dgm:dir/>
          <dgm:animLvl val="lvl"/>
          <dgm:resizeHandles val="exact"/>
        </dgm:presLayoutVars>
      </dgm:prSet>
      <dgm:spPr/>
    </dgm:pt>
    <dgm:pt modelId="{B20165C2-0907-4DC9-B851-F81684BEB35B}" type="pres">
      <dgm:prSet presAssocID="{1D553B66-C14D-4C40-B5CA-36DCEF2282F6}" presName="composite" presStyleCnt="0"/>
      <dgm:spPr/>
    </dgm:pt>
    <dgm:pt modelId="{911051CA-72CB-45C3-80B5-29BFACDD1CD3}" type="pres">
      <dgm:prSet presAssocID="{1D553B66-C14D-4C40-B5CA-36DCEF2282F6}" presName="parTx" presStyleLbl="alignNode1" presStyleIdx="0" presStyleCnt="3" custScaleX="120886">
        <dgm:presLayoutVars>
          <dgm:chMax val="0"/>
          <dgm:chPref val="0"/>
          <dgm:bulletEnabled val="1"/>
        </dgm:presLayoutVars>
      </dgm:prSet>
      <dgm:spPr/>
    </dgm:pt>
    <dgm:pt modelId="{F8B58BD1-CA19-49EE-9451-AE39E58A9065}" type="pres">
      <dgm:prSet presAssocID="{1D553B66-C14D-4C40-B5CA-36DCEF2282F6}" presName="desTx" presStyleLbl="alignAccFollowNode1" presStyleIdx="0" presStyleCnt="3" custScaleX="120377">
        <dgm:presLayoutVars>
          <dgm:bulletEnabled val="1"/>
        </dgm:presLayoutVars>
      </dgm:prSet>
      <dgm:spPr/>
    </dgm:pt>
    <dgm:pt modelId="{0E8DD9CC-8CD1-4321-82BE-856603C23D56}" type="pres">
      <dgm:prSet presAssocID="{F0C64F45-3333-4A87-A7E7-94298CC5AFB0}" presName="space" presStyleCnt="0"/>
      <dgm:spPr/>
    </dgm:pt>
    <dgm:pt modelId="{698A45CF-478D-40B5-99B6-5EF70DF40A0F}" type="pres">
      <dgm:prSet presAssocID="{6C76558E-0BCB-4985-991B-D8EEA153469D}" presName="composite" presStyleCnt="0"/>
      <dgm:spPr/>
    </dgm:pt>
    <dgm:pt modelId="{6A488F02-4528-47B4-B648-D8CF58449110}" type="pres">
      <dgm:prSet presAssocID="{6C76558E-0BCB-4985-991B-D8EEA153469D}" presName="parTx" presStyleLbl="alignNode1" presStyleIdx="1" presStyleCnt="3" custScaleX="122832">
        <dgm:presLayoutVars>
          <dgm:chMax val="0"/>
          <dgm:chPref val="0"/>
          <dgm:bulletEnabled val="1"/>
        </dgm:presLayoutVars>
      </dgm:prSet>
      <dgm:spPr/>
    </dgm:pt>
    <dgm:pt modelId="{D73131E4-859E-4D76-92D3-D941EF532BA4}" type="pres">
      <dgm:prSet presAssocID="{6C76558E-0BCB-4985-991B-D8EEA153469D}" presName="desTx" presStyleLbl="alignAccFollowNode1" presStyleIdx="1" presStyleCnt="3" custScaleX="122189">
        <dgm:presLayoutVars>
          <dgm:bulletEnabled val="1"/>
        </dgm:presLayoutVars>
      </dgm:prSet>
      <dgm:spPr/>
    </dgm:pt>
    <dgm:pt modelId="{E2A35B24-3798-4E60-AEB9-36C7BE3C1395}" type="pres">
      <dgm:prSet presAssocID="{E04F77D1-1A6B-47F2-8B55-7604C45E2D98}" presName="space" presStyleCnt="0"/>
      <dgm:spPr/>
    </dgm:pt>
    <dgm:pt modelId="{6A0DEB8E-68EA-4B7A-A8A0-BE44A0DB8191}" type="pres">
      <dgm:prSet presAssocID="{20DF28FA-8926-4186-92D4-FCE51ECFACBC}" presName="composite" presStyleCnt="0"/>
      <dgm:spPr/>
    </dgm:pt>
    <dgm:pt modelId="{D91849D9-589C-46FC-84DF-5A692BD627A0}" type="pres">
      <dgm:prSet presAssocID="{20DF28FA-8926-4186-92D4-FCE51ECFACBC}" presName="parTx" presStyleLbl="alignNode1" presStyleIdx="2" presStyleCnt="3" custScaleX="130232">
        <dgm:presLayoutVars>
          <dgm:chMax val="0"/>
          <dgm:chPref val="0"/>
          <dgm:bulletEnabled val="1"/>
        </dgm:presLayoutVars>
      </dgm:prSet>
      <dgm:spPr/>
    </dgm:pt>
    <dgm:pt modelId="{6F782652-BE79-4941-8AFA-AA5A25414CFC}" type="pres">
      <dgm:prSet presAssocID="{20DF28FA-8926-4186-92D4-FCE51ECFACBC}" presName="desTx" presStyleLbl="alignAccFollowNode1" presStyleIdx="2" presStyleCnt="3" custScaleX="130665">
        <dgm:presLayoutVars>
          <dgm:bulletEnabled val="1"/>
        </dgm:presLayoutVars>
      </dgm:prSet>
      <dgm:spPr/>
    </dgm:pt>
  </dgm:ptLst>
  <dgm:cxnLst>
    <dgm:cxn modelId="{C66B6E01-405F-4B88-9F42-5EEA6B26ECF2}" srcId="{6C76558E-0BCB-4985-991B-D8EEA153469D}" destId="{74F8DEA1-E602-48E3-BFDD-60DC75097DCD}" srcOrd="1" destOrd="0" parTransId="{0EA173BE-2955-46D0-8EEF-F59D8BBC54A3}" sibTransId="{543D532D-B203-4088-AB03-21F72914C49B}"/>
    <dgm:cxn modelId="{6B72570A-BF6E-4242-8573-DBDB7C66EC78}" srcId="{20DF28FA-8926-4186-92D4-FCE51ECFACBC}" destId="{9A1B51F0-60B2-4246-9D48-979F415FC447}" srcOrd="3" destOrd="0" parTransId="{64A4C65F-A266-43B2-9358-2933AB12B3E9}" sibTransId="{11A3C5BF-BD30-438A-BBB3-D3EC0A490BF2}"/>
    <dgm:cxn modelId="{B3E4D922-1A05-4EAB-A73C-1917EC4AC737}" type="presOf" srcId="{A613AE14-C9DE-44E6-99AB-BCB2F40E77F2}" destId="{6F782652-BE79-4941-8AFA-AA5A25414CFC}" srcOrd="0" destOrd="0" presId="urn:microsoft.com/office/officeart/2005/8/layout/hList1"/>
    <dgm:cxn modelId="{90BA0A2E-6301-48CC-B0DB-244C173B299A}" type="presOf" srcId="{20DF28FA-8926-4186-92D4-FCE51ECFACBC}" destId="{D91849D9-589C-46FC-84DF-5A692BD627A0}" srcOrd="0" destOrd="0" presId="urn:microsoft.com/office/officeart/2005/8/layout/hList1"/>
    <dgm:cxn modelId="{47714D30-33AD-4CEE-A888-229FE6EE0DB3}" type="presOf" srcId="{785C0A04-4227-430D-AF0B-AB1A206D5F64}" destId="{CBED2746-6935-48C8-ACCB-8A71587B821A}" srcOrd="0" destOrd="0" presId="urn:microsoft.com/office/officeart/2005/8/layout/hList1"/>
    <dgm:cxn modelId="{E4BA3636-BC8C-4114-BDA2-DEF876D79719}" srcId="{20DF28FA-8926-4186-92D4-FCE51ECFACBC}" destId="{BD624A84-4E53-4AFC-8415-7BF94200766C}" srcOrd="2" destOrd="0" parTransId="{6CF97BB4-D7E8-4EFC-8660-B922FCD9EEA4}" sibTransId="{1DC64476-57E2-4F96-83E7-01BE54DAF59C}"/>
    <dgm:cxn modelId="{32F85A39-1541-4089-8345-719A30EB57AA}" type="presOf" srcId="{7372B149-80E4-4430-8E08-C6369D190207}" destId="{6F782652-BE79-4941-8AFA-AA5A25414CFC}" srcOrd="0" destOrd="4" presId="urn:microsoft.com/office/officeart/2005/8/layout/hList1"/>
    <dgm:cxn modelId="{4231725B-C571-439E-9483-0DB068F90BE4}" type="presOf" srcId="{0B8D4A40-5957-489A-886D-56EB8F7BF25D}" destId="{D73131E4-859E-4D76-92D3-D941EF532BA4}" srcOrd="0" destOrd="2" presId="urn:microsoft.com/office/officeart/2005/8/layout/hList1"/>
    <dgm:cxn modelId="{12E0FF5F-4CEC-4D66-8DE7-71CAC49744A1}" srcId="{20DF28FA-8926-4186-92D4-FCE51ECFACBC}" destId="{A613AE14-C9DE-44E6-99AB-BCB2F40E77F2}" srcOrd="0" destOrd="0" parTransId="{2CBD7DE3-35EA-4867-8FED-49AAB790BE96}" sibTransId="{5F706A36-C23C-403F-BE9E-24A3C190D06E}"/>
    <dgm:cxn modelId="{87323041-AA26-46F6-97F2-C7E626E95F67}" type="presOf" srcId="{74F8DEA1-E602-48E3-BFDD-60DC75097DCD}" destId="{D73131E4-859E-4D76-92D3-D941EF532BA4}" srcOrd="0" destOrd="1" presId="urn:microsoft.com/office/officeart/2005/8/layout/hList1"/>
    <dgm:cxn modelId="{13D9EC43-0DD9-4B23-9717-E11A22D3101C}" type="presOf" srcId="{EE59F110-6B25-49C6-B87C-BD364493FD57}" destId="{6F782652-BE79-4941-8AFA-AA5A25414CFC}" srcOrd="0" destOrd="5" presId="urn:microsoft.com/office/officeart/2005/8/layout/hList1"/>
    <dgm:cxn modelId="{07A7824D-27B0-4600-80D2-C52D61E6055D}" srcId="{20DF28FA-8926-4186-92D4-FCE51ECFACBC}" destId="{9458E78F-4D06-4D8C-9D45-63C7C6BFE84E}" srcOrd="1" destOrd="0" parTransId="{9DEC88ED-44C9-4904-B404-E0881A7AB11A}" sibTransId="{4937FE8E-DE7A-460B-B4D9-55496AB9007C}"/>
    <dgm:cxn modelId="{D5E0A874-70A4-457B-80F5-A83080A51385}" type="presOf" srcId="{2316C6E8-2398-4852-ABB8-3564A21BF7B7}" destId="{D73131E4-859E-4D76-92D3-D941EF532BA4}" srcOrd="0" destOrd="0" presId="urn:microsoft.com/office/officeart/2005/8/layout/hList1"/>
    <dgm:cxn modelId="{DD1D497D-6EC8-4181-A007-11D9E131C3B7}" srcId="{785C0A04-4227-430D-AF0B-AB1A206D5F64}" destId="{1D553B66-C14D-4C40-B5CA-36DCEF2282F6}" srcOrd="0" destOrd="0" parTransId="{0BE3630E-BEED-44AA-9FDD-324114D3D4A3}" sibTransId="{F0C64F45-3333-4A87-A7E7-94298CC5AFB0}"/>
    <dgm:cxn modelId="{1700D081-F955-4E87-B953-262104AEC126}" srcId="{6C76558E-0BCB-4985-991B-D8EEA153469D}" destId="{2316C6E8-2398-4852-ABB8-3564A21BF7B7}" srcOrd="0" destOrd="0" parTransId="{A8AE2CE9-7A8B-422F-A3F3-4F338EE32423}" sibTransId="{D935577E-B24B-4269-878D-B9E7DB17199C}"/>
    <dgm:cxn modelId="{5602A082-E200-4700-8566-5083B7689F89}" type="presOf" srcId="{1D553B66-C14D-4C40-B5CA-36DCEF2282F6}" destId="{911051CA-72CB-45C3-80B5-29BFACDD1CD3}" srcOrd="0" destOrd="0" presId="urn:microsoft.com/office/officeart/2005/8/layout/hList1"/>
    <dgm:cxn modelId="{F4569A85-A45E-4AFE-8EE1-951ACA62E4C4}" type="presOf" srcId="{9A1B51F0-60B2-4246-9D48-979F415FC447}" destId="{6F782652-BE79-4941-8AFA-AA5A25414CFC}" srcOrd="0" destOrd="3" presId="urn:microsoft.com/office/officeart/2005/8/layout/hList1"/>
    <dgm:cxn modelId="{0E23708E-4293-49B9-9DBF-6B955D742213}" srcId="{20DF28FA-8926-4186-92D4-FCE51ECFACBC}" destId="{7372B149-80E4-4430-8E08-C6369D190207}" srcOrd="4" destOrd="0" parTransId="{F9C65B33-1284-49EC-AB4E-0B30FF03D076}" sibTransId="{32A1A78C-6861-4995-A143-9E65DB6C0EB4}"/>
    <dgm:cxn modelId="{B71E9993-00AF-4B56-A83A-6EC4662A95A5}" type="presOf" srcId="{BD624A84-4E53-4AFC-8415-7BF94200766C}" destId="{6F782652-BE79-4941-8AFA-AA5A25414CFC}" srcOrd="0" destOrd="2" presId="urn:microsoft.com/office/officeart/2005/8/layout/hList1"/>
    <dgm:cxn modelId="{0A3499A8-EDD2-4C41-A1B0-417028B787DA}" srcId="{6C76558E-0BCB-4985-991B-D8EEA153469D}" destId="{0B8D4A40-5957-489A-886D-56EB8F7BF25D}" srcOrd="2" destOrd="0" parTransId="{517866E3-62D8-44E0-B474-381DE5841049}" sibTransId="{8CDBDF0F-9C30-48F8-908E-6FBA8C2CC264}"/>
    <dgm:cxn modelId="{9AAB19AB-B6C1-4BAF-AD31-63F6EE91D31A}" srcId="{785C0A04-4227-430D-AF0B-AB1A206D5F64}" destId="{20DF28FA-8926-4186-92D4-FCE51ECFACBC}" srcOrd="2" destOrd="0" parTransId="{A8AFBC52-39E8-4906-93DD-61DBC3082C43}" sibTransId="{DFD6EB71-8134-40F7-9B56-CA5D232C898B}"/>
    <dgm:cxn modelId="{49D86FB0-C55F-46DE-BD85-24B5786921E9}" srcId="{20DF28FA-8926-4186-92D4-FCE51ECFACBC}" destId="{EE59F110-6B25-49C6-B87C-BD364493FD57}" srcOrd="5" destOrd="0" parTransId="{73FF24D9-540B-4DD6-91AD-FD25EE6C7C1D}" sibTransId="{6104F002-9389-41D7-8A9F-327176B61026}"/>
    <dgm:cxn modelId="{E7B5AABA-17AA-41F6-907E-7C3502E2CA0C}" type="presOf" srcId="{887D679D-714F-47EF-8B8B-BCEE1721DB72}" destId="{F8B58BD1-CA19-49EE-9451-AE39E58A9065}" srcOrd="0" destOrd="0" presId="urn:microsoft.com/office/officeart/2005/8/layout/hList1"/>
    <dgm:cxn modelId="{614492E6-901A-428F-AE32-638F633C1599}" type="presOf" srcId="{9458E78F-4D06-4D8C-9D45-63C7C6BFE84E}" destId="{6F782652-BE79-4941-8AFA-AA5A25414CFC}" srcOrd="0" destOrd="1" presId="urn:microsoft.com/office/officeart/2005/8/layout/hList1"/>
    <dgm:cxn modelId="{5F73EDEB-BAAC-4FE9-B176-872B5C899878}" type="presOf" srcId="{6C76558E-0BCB-4985-991B-D8EEA153469D}" destId="{6A488F02-4528-47B4-B648-D8CF58449110}" srcOrd="0" destOrd="0" presId="urn:microsoft.com/office/officeart/2005/8/layout/hList1"/>
    <dgm:cxn modelId="{583AB1F5-BDC0-4A1C-92CC-310D01D3E19B}" srcId="{1D553B66-C14D-4C40-B5CA-36DCEF2282F6}" destId="{887D679D-714F-47EF-8B8B-BCEE1721DB72}" srcOrd="0" destOrd="0" parTransId="{1948D360-603A-4BAC-BBE0-D4ED5CC4C37B}" sibTransId="{53E09DA1-ACB0-4264-ADDA-DBC5C1FA5502}"/>
    <dgm:cxn modelId="{9DC5B0FE-86FF-4C2D-9598-556B2C0912A6}" srcId="{785C0A04-4227-430D-AF0B-AB1A206D5F64}" destId="{6C76558E-0BCB-4985-991B-D8EEA153469D}" srcOrd="1" destOrd="0" parTransId="{559BECE6-EF4E-49F0-9D61-01B4DD20F4D8}" sibTransId="{E04F77D1-1A6B-47F2-8B55-7604C45E2D98}"/>
    <dgm:cxn modelId="{D9C1C4D5-FFC4-412B-A2AF-03EEEB5FB564}" type="presParOf" srcId="{CBED2746-6935-48C8-ACCB-8A71587B821A}" destId="{B20165C2-0907-4DC9-B851-F81684BEB35B}" srcOrd="0" destOrd="0" presId="urn:microsoft.com/office/officeart/2005/8/layout/hList1"/>
    <dgm:cxn modelId="{1CF8940B-134A-4A88-9313-B8B823DD393C}" type="presParOf" srcId="{B20165C2-0907-4DC9-B851-F81684BEB35B}" destId="{911051CA-72CB-45C3-80B5-29BFACDD1CD3}" srcOrd="0" destOrd="0" presId="urn:microsoft.com/office/officeart/2005/8/layout/hList1"/>
    <dgm:cxn modelId="{B4F91F4A-5AEC-4124-A8A2-8BD21371A8C8}" type="presParOf" srcId="{B20165C2-0907-4DC9-B851-F81684BEB35B}" destId="{F8B58BD1-CA19-49EE-9451-AE39E58A9065}" srcOrd="1" destOrd="0" presId="urn:microsoft.com/office/officeart/2005/8/layout/hList1"/>
    <dgm:cxn modelId="{D7A297F7-AECF-4AB9-ADAF-D8D1C86E0073}" type="presParOf" srcId="{CBED2746-6935-48C8-ACCB-8A71587B821A}" destId="{0E8DD9CC-8CD1-4321-82BE-856603C23D56}" srcOrd="1" destOrd="0" presId="urn:microsoft.com/office/officeart/2005/8/layout/hList1"/>
    <dgm:cxn modelId="{0D882DEC-C426-4CBB-B96E-DA1CD0983080}" type="presParOf" srcId="{CBED2746-6935-48C8-ACCB-8A71587B821A}" destId="{698A45CF-478D-40B5-99B6-5EF70DF40A0F}" srcOrd="2" destOrd="0" presId="urn:microsoft.com/office/officeart/2005/8/layout/hList1"/>
    <dgm:cxn modelId="{88B99CBD-12A7-49F8-8337-448D03FA7D76}" type="presParOf" srcId="{698A45CF-478D-40B5-99B6-5EF70DF40A0F}" destId="{6A488F02-4528-47B4-B648-D8CF58449110}" srcOrd="0" destOrd="0" presId="urn:microsoft.com/office/officeart/2005/8/layout/hList1"/>
    <dgm:cxn modelId="{42F23709-6696-40D5-BF0C-4480F22833AC}" type="presParOf" srcId="{698A45CF-478D-40B5-99B6-5EF70DF40A0F}" destId="{D73131E4-859E-4D76-92D3-D941EF532BA4}" srcOrd="1" destOrd="0" presId="urn:microsoft.com/office/officeart/2005/8/layout/hList1"/>
    <dgm:cxn modelId="{96B0B20D-B762-44BC-AA4E-1379144B141D}" type="presParOf" srcId="{CBED2746-6935-48C8-ACCB-8A71587B821A}" destId="{E2A35B24-3798-4E60-AEB9-36C7BE3C1395}" srcOrd="3" destOrd="0" presId="urn:microsoft.com/office/officeart/2005/8/layout/hList1"/>
    <dgm:cxn modelId="{42763453-98DF-4F67-8A13-DD74C724FB21}" type="presParOf" srcId="{CBED2746-6935-48C8-ACCB-8A71587B821A}" destId="{6A0DEB8E-68EA-4B7A-A8A0-BE44A0DB8191}" srcOrd="4" destOrd="0" presId="urn:microsoft.com/office/officeart/2005/8/layout/hList1"/>
    <dgm:cxn modelId="{267981DC-3F55-4DB1-8163-82CEE1A6E685}" type="presParOf" srcId="{6A0DEB8E-68EA-4B7A-A8A0-BE44A0DB8191}" destId="{D91849D9-589C-46FC-84DF-5A692BD627A0}" srcOrd="0" destOrd="0" presId="urn:microsoft.com/office/officeart/2005/8/layout/hList1"/>
    <dgm:cxn modelId="{3E0E19F5-FA93-4225-A89D-56041FE320FD}" type="presParOf" srcId="{6A0DEB8E-68EA-4B7A-A8A0-BE44A0DB8191}" destId="{6F782652-BE79-4941-8AFA-AA5A25414C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C3ECD-F74C-42EE-B77D-FDD337EC35DC}" type="doc">
      <dgm:prSet loTypeId="urn:microsoft.com/office/officeart/2005/8/layout/process2" loCatId="process" qsTypeId="urn:microsoft.com/office/officeart/2005/8/quickstyle/simple5" qsCatId="simple" csTypeId="urn:microsoft.com/office/officeart/2005/8/colors/accent0_1" csCatId="mainScheme" phldr="1"/>
      <dgm:spPr/>
    </dgm:pt>
    <dgm:pt modelId="{5B43AE6D-AD18-4B2E-8D7B-E30862957504}">
      <dgm:prSet phldrT="[Текст]" custT="1"/>
      <dgm:spPr/>
      <dgm:t>
        <a:bodyPr/>
        <a:lstStyle/>
        <a:p>
          <a:r>
            <a:rPr lang="ru-RU" sz="1400" dirty="0">
              <a:latin typeface="Bookman Old Style" pitchFamily="18" charset="0"/>
            </a:rPr>
            <a:t>Ходатайство присяжных перед палатой о разрешении избрания совета</a:t>
          </a:r>
          <a:endParaRPr lang="ru-RU" sz="800" dirty="0"/>
        </a:p>
      </dgm:t>
    </dgm:pt>
    <dgm:pt modelId="{0C73D0F9-9C50-4BF6-91BE-72E19BA4CF3F}" type="parTrans" cxnId="{72C09ADD-B712-4F2D-A838-9EF285C58535}">
      <dgm:prSet/>
      <dgm:spPr/>
      <dgm:t>
        <a:bodyPr/>
        <a:lstStyle/>
        <a:p>
          <a:endParaRPr lang="ru-RU"/>
        </a:p>
      </dgm:t>
    </dgm:pt>
    <dgm:pt modelId="{9C8DA13A-D90B-40FA-85C2-52F25D23E132}" type="sibTrans" cxnId="{72C09ADD-B712-4F2D-A838-9EF285C58535}">
      <dgm:prSet/>
      <dgm:spPr/>
      <dgm:t>
        <a:bodyPr/>
        <a:lstStyle/>
        <a:p>
          <a:endParaRPr lang="ru-RU"/>
        </a:p>
      </dgm:t>
    </dgm:pt>
    <dgm:pt modelId="{76FE215F-F1AF-441A-9BD9-DC5C5A22BAFC}">
      <dgm:prSet phldrT="[Текст]" custT="1"/>
      <dgm:spPr/>
      <dgm:t>
        <a:bodyPr/>
        <a:lstStyle/>
        <a:p>
          <a:r>
            <a:rPr lang="ru-RU" sz="1400" dirty="0">
              <a:latin typeface="Bookman Old Style" pitchFamily="18" charset="0"/>
            </a:rPr>
            <a:t>Назначение палатой представителя, который проводит выборы</a:t>
          </a:r>
        </a:p>
      </dgm:t>
    </dgm:pt>
    <dgm:pt modelId="{86629DFD-E209-493D-9E98-D8AB1FB7AF48}" type="parTrans" cxnId="{B63C377B-5C33-4AD8-B1E3-C5ED45F7C3B3}">
      <dgm:prSet/>
      <dgm:spPr/>
      <dgm:t>
        <a:bodyPr/>
        <a:lstStyle/>
        <a:p>
          <a:endParaRPr lang="ru-RU"/>
        </a:p>
      </dgm:t>
    </dgm:pt>
    <dgm:pt modelId="{768A13F3-AAC2-41B3-8784-BB05C17B5317}" type="sibTrans" cxnId="{B63C377B-5C33-4AD8-B1E3-C5ED45F7C3B3}">
      <dgm:prSet/>
      <dgm:spPr/>
      <dgm:t>
        <a:bodyPr/>
        <a:lstStyle/>
        <a:p>
          <a:endParaRPr lang="ru-RU"/>
        </a:p>
      </dgm:t>
    </dgm:pt>
    <dgm:pt modelId="{DACC80D3-8DDA-4E50-BEF4-7FDEF523900F}">
      <dgm:prSet phldrT="[Текст]" custT="1"/>
      <dgm:spPr/>
      <dgm:t>
        <a:bodyPr/>
        <a:lstStyle/>
        <a:p>
          <a:r>
            <a:rPr lang="ru-RU" sz="1400" dirty="0">
              <a:latin typeface="Bookman Old Style" pitchFamily="18" charset="0"/>
            </a:rPr>
            <a:t>Назначенное лицо созывало присяжных в судебную палату, и по прибытии не менее половины открывало общее собрание, на котором избирались председатель, товарищ председателя и члены совета</a:t>
          </a:r>
        </a:p>
      </dgm:t>
    </dgm:pt>
    <dgm:pt modelId="{87F3FFA4-DF8E-444A-9FAA-83EAF2179F2C}" type="parTrans" cxnId="{8245CC6A-2DEC-4D72-A497-988FA8506861}">
      <dgm:prSet/>
      <dgm:spPr/>
      <dgm:t>
        <a:bodyPr/>
        <a:lstStyle/>
        <a:p>
          <a:endParaRPr lang="ru-RU"/>
        </a:p>
      </dgm:t>
    </dgm:pt>
    <dgm:pt modelId="{B3977878-78C9-455C-BE06-0FBE3EC9F06D}" type="sibTrans" cxnId="{8245CC6A-2DEC-4D72-A497-988FA8506861}">
      <dgm:prSet/>
      <dgm:spPr/>
      <dgm:t>
        <a:bodyPr/>
        <a:lstStyle/>
        <a:p>
          <a:endParaRPr lang="ru-RU"/>
        </a:p>
      </dgm:t>
    </dgm:pt>
    <dgm:pt modelId="{C4DE6DCB-B2AC-4B09-A1D6-7B58E911A574}">
      <dgm:prSet custT="1"/>
      <dgm:spPr/>
      <dgm:t>
        <a:bodyPr/>
        <a:lstStyle/>
        <a:p>
          <a:r>
            <a:rPr lang="ru-RU" sz="1300" dirty="0">
              <a:latin typeface="Bookman Old Style" pitchFamily="18" charset="0"/>
            </a:rPr>
            <a:t>По окончании выборов член палаты закрывал собрание, объявив об открытии избранного совета </a:t>
          </a:r>
        </a:p>
      </dgm:t>
    </dgm:pt>
    <dgm:pt modelId="{E4CFAA12-DF9B-412B-ACDB-D65D155EB7AD}" type="parTrans" cxnId="{42CA63EE-873C-4A70-9EC7-4F412261C30B}">
      <dgm:prSet/>
      <dgm:spPr/>
      <dgm:t>
        <a:bodyPr/>
        <a:lstStyle/>
        <a:p>
          <a:endParaRPr lang="ru-RU"/>
        </a:p>
      </dgm:t>
    </dgm:pt>
    <dgm:pt modelId="{0EDCE94C-2DD4-4460-A983-66D2139265E9}" type="sibTrans" cxnId="{42CA63EE-873C-4A70-9EC7-4F412261C30B}">
      <dgm:prSet/>
      <dgm:spPr/>
      <dgm:t>
        <a:bodyPr/>
        <a:lstStyle/>
        <a:p>
          <a:endParaRPr lang="ru-RU"/>
        </a:p>
      </dgm:t>
    </dgm:pt>
    <dgm:pt modelId="{564867F2-662C-47F2-914D-4F4C8BFCEFF8}">
      <dgm:prSet custT="1"/>
      <dgm:spPr/>
      <dgm:t>
        <a:bodyPr/>
        <a:lstStyle/>
        <a:p>
          <a:r>
            <a:rPr lang="ru-RU" sz="1300" dirty="0">
              <a:latin typeface="Bookman Old Style" pitchFamily="18" charset="0"/>
            </a:rPr>
            <a:t>Список членов совета передавался прокурору судебной палаты и публиковался во всеобщее сведение</a:t>
          </a:r>
        </a:p>
      </dgm:t>
    </dgm:pt>
    <dgm:pt modelId="{33154785-C55E-4198-A806-D577A306F3F2}" type="parTrans" cxnId="{EBD18FC1-3DEB-40C1-858A-8F1793B18BC8}">
      <dgm:prSet/>
      <dgm:spPr/>
      <dgm:t>
        <a:bodyPr/>
        <a:lstStyle/>
        <a:p>
          <a:endParaRPr lang="ru-RU"/>
        </a:p>
      </dgm:t>
    </dgm:pt>
    <dgm:pt modelId="{6484CA01-F3F3-4D89-8DE6-18B839B11500}" type="sibTrans" cxnId="{EBD18FC1-3DEB-40C1-858A-8F1793B18BC8}">
      <dgm:prSet/>
      <dgm:spPr/>
      <dgm:t>
        <a:bodyPr/>
        <a:lstStyle/>
        <a:p>
          <a:endParaRPr lang="ru-RU"/>
        </a:p>
      </dgm:t>
    </dgm:pt>
    <dgm:pt modelId="{EEAAFCEB-E933-408E-9867-966E9F83425F}" type="pres">
      <dgm:prSet presAssocID="{AB6C3ECD-F74C-42EE-B77D-FDD337EC35DC}" presName="linearFlow" presStyleCnt="0">
        <dgm:presLayoutVars>
          <dgm:resizeHandles val="exact"/>
        </dgm:presLayoutVars>
      </dgm:prSet>
      <dgm:spPr/>
    </dgm:pt>
    <dgm:pt modelId="{20E8B05B-0367-431A-8320-67ABABF04879}" type="pres">
      <dgm:prSet presAssocID="{5B43AE6D-AD18-4B2E-8D7B-E30862957504}" presName="node" presStyleLbl="node1" presStyleIdx="0" presStyleCnt="5" custScaleX="128539">
        <dgm:presLayoutVars>
          <dgm:bulletEnabled val="1"/>
        </dgm:presLayoutVars>
      </dgm:prSet>
      <dgm:spPr/>
    </dgm:pt>
    <dgm:pt modelId="{8CAEF002-C64E-45F5-AC16-9109AD230A00}" type="pres">
      <dgm:prSet presAssocID="{9C8DA13A-D90B-40FA-85C2-52F25D23E132}" presName="sibTrans" presStyleLbl="sibTrans2D1" presStyleIdx="0" presStyleCnt="4"/>
      <dgm:spPr/>
    </dgm:pt>
    <dgm:pt modelId="{F4B26B35-5037-4602-B3F3-98CB6BAB069F}" type="pres">
      <dgm:prSet presAssocID="{9C8DA13A-D90B-40FA-85C2-52F25D23E132}" presName="connectorText" presStyleLbl="sibTrans2D1" presStyleIdx="0" presStyleCnt="4"/>
      <dgm:spPr/>
    </dgm:pt>
    <dgm:pt modelId="{799B4B37-EB38-438D-8B8E-E8EE89EAEBE0}" type="pres">
      <dgm:prSet presAssocID="{76FE215F-F1AF-441A-9BD9-DC5C5A22BAFC}" presName="node" presStyleLbl="node1" presStyleIdx="1" presStyleCnt="5" custScaleX="128539">
        <dgm:presLayoutVars>
          <dgm:bulletEnabled val="1"/>
        </dgm:presLayoutVars>
      </dgm:prSet>
      <dgm:spPr/>
    </dgm:pt>
    <dgm:pt modelId="{54DB2477-2EEF-4C56-AD74-03A1866F9BCF}" type="pres">
      <dgm:prSet presAssocID="{768A13F3-AAC2-41B3-8784-BB05C17B5317}" presName="sibTrans" presStyleLbl="sibTrans2D1" presStyleIdx="1" presStyleCnt="4"/>
      <dgm:spPr/>
    </dgm:pt>
    <dgm:pt modelId="{1B99C88D-481C-4FAB-9B6F-167A591CA74D}" type="pres">
      <dgm:prSet presAssocID="{768A13F3-AAC2-41B3-8784-BB05C17B5317}" presName="connectorText" presStyleLbl="sibTrans2D1" presStyleIdx="1" presStyleCnt="4"/>
      <dgm:spPr/>
    </dgm:pt>
    <dgm:pt modelId="{E57EC970-C794-46A4-9362-EF6491B0E179}" type="pres">
      <dgm:prSet presAssocID="{DACC80D3-8DDA-4E50-BEF4-7FDEF523900F}" presName="node" presStyleLbl="node1" presStyleIdx="2" presStyleCnt="5" custScaleX="153694" custScaleY="258489">
        <dgm:presLayoutVars>
          <dgm:bulletEnabled val="1"/>
        </dgm:presLayoutVars>
      </dgm:prSet>
      <dgm:spPr/>
    </dgm:pt>
    <dgm:pt modelId="{0302475B-FA0F-4388-BCD4-3EF022C62FF8}" type="pres">
      <dgm:prSet presAssocID="{B3977878-78C9-455C-BE06-0FBE3EC9F06D}" presName="sibTrans" presStyleLbl="sibTrans2D1" presStyleIdx="2" presStyleCnt="4"/>
      <dgm:spPr/>
    </dgm:pt>
    <dgm:pt modelId="{4C54A945-203E-4651-93F5-33801D577200}" type="pres">
      <dgm:prSet presAssocID="{B3977878-78C9-455C-BE06-0FBE3EC9F06D}" presName="connectorText" presStyleLbl="sibTrans2D1" presStyleIdx="2" presStyleCnt="4"/>
      <dgm:spPr/>
    </dgm:pt>
    <dgm:pt modelId="{B50EB673-9901-4D40-91FB-7094C54287DF}" type="pres">
      <dgm:prSet presAssocID="{C4DE6DCB-B2AC-4B09-A1D6-7B58E911A574}" presName="node" presStyleLbl="node1" presStyleIdx="3" presStyleCnt="5" custScaleX="187465">
        <dgm:presLayoutVars>
          <dgm:bulletEnabled val="1"/>
        </dgm:presLayoutVars>
      </dgm:prSet>
      <dgm:spPr/>
    </dgm:pt>
    <dgm:pt modelId="{5EE696B8-1F9F-41C7-8C45-CFA3DBD2505C}" type="pres">
      <dgm:prSet presAssocID="{0EDCE94C-2DD4-4460-A983-66D2139265E9}" presName="sibTrans" presStyleLbl="sibTrans2D1" presStyleIdx="3" presStyleCnt="4"/>
      <dgm:spPr/>
    </dgm:pt>
    <dgm:pt modelId="{E4D1B533-B0D6-4780-872C-C34AA8BBBD3B}" type="pres">
      <dgm:prSet presAssocID="{0EDCE94C-2DD4-4460-A983-66D2139265E9}" presName="connectorText" presStyleLbl="sibTrans2D1" presStyleIdx="3" presStyleCnt="4"/>
      <dgm:spPr/>
    </dgm:pt>
    <dgm:pt modelId="{17C895DE-1AFB-4256-A9D3-14DF4C0A7880}" type="pres">
      <dgm:prSet presAssocID="{564867F2-662C-47F2-914D-4F4C8BFCEFF8}" presName="node" presStyleLbl="node1" presStyleIdx="4" presStyleCnt="5" custScaleX="187465">
        <dgm:presLayoutVars>
          <dgm:bulletEnabled val="1"/>
        </dgm:presLayoutVars>
      </dgm:prSet>
      <dgm:spPr/>
    </dgm:pt>
  </dgm:ptLst>
  <dgm:cxnLst>
    <dgm:cxn modelId="{296A9D30-CA8E-4525-B0BA-8323ABF620C4}" type="presOf" srcId="{0EDCE94C-2DD4-4460-A983-66D2139265E9}" destId="{E4D1B533-B0D6-4780-872C-C34AA8BBBD3B}" srcOrd="1" destOrd="0" presId="urn:microsoft.com/office/officeart/2005/8/layout/process2"/>
    <dgm:cxn modelId="{CBF0FE5D-E26A-4826-A4A3-7E10E551DBAA}" type="presOf" srcId="{76FE215F-F1AF-441A-9BD9-DC5C5A22BAFC}" destId="{799B4B37-EB38-438D-8B8E-E8EE89EAEBE0}" srcOrd="0" destOrd="0" presId="urn:microsoft.com/office/officeart/2005/8/layout/process2"/>
    <dgm:cxn modelId="{8245CC6A-2DEC-4D72-A497-988FA8506861}" srcId="{AB6C3ECD-F74C-42EE-B77D-FDD337EC35DC}" destId="{DACC80D3-8DDA-4E50-BEF4-7FDEF523900F}" srcOrd="2" destOrd="0" parTransId="{87F3FFA4-DF8E-444A-9FAA-83EAF2179F2C}" sibTransId="{B3977878-78C9-455C-BE06-0FBE3EC9F06D}"/>
    <dgm:cxn modelId="{4B44D951-E7FE-4C24-85A0-53406F7C38FB}" type="presOf" srcId="{9C8DA13A-D90B-40FA-85C2-52F25D23E132}" destId="{8CAEF002-C64E-45F5-AC16-9109AD230A00}" srcOrd="0" destOrd="0" presId="urn:microsoft.com/office/officeart/2005/8/layout/process2"/>
    <dgm:cxn modelId="{F9661675-4B0E-4770-9066-15B1FE00F1B6}" type="presOf" srcId="{DACC80D3-8DDA-4E50-BEF4-7FDEF523900F}" destId="{E57EC970-C794-46A4-9362-EF6491B0E179}" srcOrd="0" destOrd="0" presId="urn:microsoft.com/office/officeart/2005/8/layout/process2"/>
    <dgm:cxn modelId="{8CF95376-3A92-4756-A6DB-24AE6A8790CA}" type="presOf" srcId="{564867F2-662C-47F2-914D-4F4C8BFCEFF8}" destId="{17C895DE-1AFB-4256-A9D3-14DF4C0A7880}" srcOrd="0" destOrd="0" presId="urn:microsoft.com/office/officeart/2005/8/layout/process2"/>
    <dgm:cxn modelId="{2948FF77-AB08-4EB9-B1D5-36F11D8D97EA}" type="presOf" srcId="{0EDCE94C-2DD4-4460-A983-66D2139265E9}" destId="{5EE696B8-1F9F-41C7-8C45-CFA3DBD2505C}" srcOrd="0" destOrd="0" presId="urn:microsoft.com/office/officeart/2005/8/layout/process2"/>
    <dgm:cxn modelId="{B63C377B-5C33-4AD8-B1E3-C5ED45F7C3B3}" srcId="{AB6C3ECD-F74C-42EE-B77D-FDD337EC35DC}" destId="{76FE215F-F1AF-441A-9BD9-DC5C5A22BAFC}" srcOrd="1" destOrd="0" parTransId="{86629DFD-E209-493D-9E98-D8AB1FB7AF48}" sibTransId="{768A13F3-AAC2-41B3-8784-BB05C17B5317}"/>
    <dgm:cxn modelId="{07951F94-9723-44D4-8750-1C69676FEB6E}" type="presOf" srcId="{768A13F3-AAC2-41B3-8784-BB05C17B5317}" destId="{1B99C88D-481C-4FAB-9B6F-167A591CA74D}" srcOrd="1" destOrd="0" presId="urn:microsoft.com/office/officeart/2005/8/layout/process2"/>
    <dgm:cxn modelId="{11CA4998-CEB0-4EB3-9022-88D0FE529FCC}" type="presOf" srcId="{B3977878-78C9-455C-BE06-0FBE3EC9F06D}" destId="{4C54A945-203E-4651-93F5-33801D577200}" srcOrd="1" destOrd="0" presId="urn:microsoft.com/office/officeart/2005/8/layout/process2"/>
    <dgm:cxn modelId="{D13EB7A4-744D-47D3-A5DC-C23DC28E3CEE}" type="presOf" srcId="{B3977878-78C9-455C-BE06-0FBE3EC9F06D}" destId="{0302475B-FA0F-4388-BCD4-3EF022C62FF8}" srcOrd="0" destOrd="0" presId="urn:microsoft.com/office/officeart/2005/8/layout/process2"/>
    <dgm:cxn modelId="{94F886A6-3E40-4B3A-BC24-B57E18B8E5F7}" type="presOf" srcId="{9C8DA13A-D90B-40FA-85C2-52F25D23E132}" destId="{F4B26B35-5037-4602-B3F3-98CB6BAB069F}" srcOrd="1" destOrd="0" presId="urn:microsoft.com/office/officeart/2005/8/layout/process2"/>
    <dgm:cxn modelId="{EE2B3BBC-BD40-4E26-9E44-0FDC37ADB643}" type="presOf" srcId="{AB6C3ECD-F74C-42EE-B77D-FDD337EC35DC}" destId="{EEAAFCEB-E933-408E-9867-966E9F83425F}" srcOrd="0" destOrd="0" presId="urn:microsoft.com/office/officeart/2005/8/layout/process2"/>
    <dgm:cxn modelId="{EBD18FC1-3DEB-40C1-858A-8F1793B18BC8}" srcId="{AB6C3ECD-F74C-42EE-B77D-FDD337EC35DC}" destId="{564867F2-662C-47F2-914D-4F4C8BFCEFF8}" srcOrd="4" destOrd="0" parTransId="{33154785-C55E-4198-A806-D577A306F3F2}" sibTransId="{6484CA01-F3F3-4D89-8DE6-18B839B11500}"/>
    <dgm:cxn modelId="{72C09ADD-B712-4F2D-A838-9EF285C58535}" srcId="{AB6C3ECD-F74C-42EE-B77D-FDD337EC35DC}" destId="{5B43AE6D-AD18-4B2E-8D7B-E30862957504}" srcOrd="0" destOrd="0" parTransId="{0C73D0F9-9C50-4BF6-91BE-72E19BA4CF3F}" sibTransId="{9C8DA13A-D90B-40FA-85C2-52F25D23E132}"/>
    <dgm:cxn modelId="{21B0B0E4-7920-4B2B-9E75-1E78489B91C8}" type="presOf" srcId="{5B43AE6D-AD18-4B2E-8D7B-E30862957504}" destId="{20E8B05B-0367-431A-8320-67ABABF04879}" srcOrd="0" destOrd="0" presId="urn:microsoft.com/office/officeart/2005/8/layout/process2"/>
    <dgm:cxn modelId="{42CA63EE-873C-4A70-9EC7-4F412261C30B}" srcId="{AB6C3ECD-F74C-42EE-B77D-FDD337EC35DC}" destId="{C4DE6DCB-B2AC-4B09-A1D6-7B58E911A574}" srcOrd="3" destOrd="0" parTransId="{E4CFAA12-DF9B-412B-ACDB-D65D155EB7AD}" sibTransId="{0EDCE94C-2DD4-4460-A983-66D2139265E9}"/>
    <dgm:cxn modelId="{BEF7BEFE-C37B-40E5-AED9-ADC784B636B4}" type="presOf" srcId="{768A13F3-AAC2-41B3-8784-BB05C17B5317}" destId="{54DB2477-2EEF-4C56-AD74-03A1866F9BCF}" srcOrd="0" destOrd="0" presId="urn:microsoft.com/office/officeart/2005/8/layout/process2"/>
    <dgm:cxn modelId="{89CBAAFF-0D71-4539-928A-D2686B2A633D}" type="presOf" srcId="{C4DE6DCB-B2AC-4B09-A1D6-7B58E911A574}" destId="{B50EB673-9901-4D40-91FB-7094C54287DF}" srcOrd="0" destOrd="0" presId="urn:microsoft.com/office/officeart/2005/8/layout/process2"/>
    <dgm:cxn modelId="{81810964-6211-4988-BF4E-DFCED690EED0}" type="presParOf" srcId="{EEAAFCEB-E933-408E-9867-966E9F83425F}" destId="{20E8B05B-0367-431A-8320-67ABABF04879}" srcOrd="0" destOrd="0" presId="urn:microsoft.com/office/officeart/2005/8/layout/process2"/>
    <dgm:cxn modelId="{CA37922C-531B-4A71-B24F-97D790983426}" type="presParOf" srcId="{EEAAFCEB-E933-408E-9867-966E9F83425F}" destId="{8CAEF002-C64E-45F5-AC16-9109AD230A00}" srcOrd="1" destOrd="0" presId="urn:microsoft.com/office/officeart/2005/8/layout/process2"/>
    <dgm:cxn modelId="{9FE48776-49D8-4644-B28C-D4BB5A7DF3DC}" type="presParOf" srcId="{8CAEF002-C64E-45F5-AC16-9109AD230A00}" destId="{F4B26B35-5037-4602-B3F3-98CB6BAB069F}" srcOrd="0" destOrd="0" presId="urn:microsoft.com/office/officeart/2005/8/layout/process2"/>
    <dgm:cxn modelId="{B526A481-AFEE-4AC8-AE72-3B36FA251F42}" type="presParOf" srcId="{EEAAFCEB-E933-408E-9867-966E9F83425F}" destId="{799B4B37-EB38-438D-8B8E-E8EE89EAEBE0}" srcOrd="2" destOrd="0" presId="urn:microsoft.com/office/officeart/2005/8/layout/process2"/>
    <dgm:cxn modelId="{DBF71FAD-CCCF-49C7-BFE6-047D5A200DAC}" type="presParOf" srcId="{EEAAFCEB-E933-408E-9867-966E9F83425F}" destId="{54DB2477-2EEF-4C56-AD74-03A1866F9BCF}" srcOrd="3" destOrd="0" presId="urn:microsoft.com/office/officeart/2005/8/layout/process2"/>
    <dgm:cxn modelId="{41692B74-B17E-4BCC-9E7C-FAE1AAFF7AE2}" type="presParOf" srcId="{54DB2477-2EEF-4C56-AD74-03A1866F9BCF}" destId="{1B99C88D-481C-4FAB-9B6F-167A591CA74D}" srcOrd="0" destOrd="0" presId="urn:microsoft.com/office/officeart/2005/8/layout/process2"/>
    <dgm:cxn modelId="{A3F20996-13CC-46E2-AEF8-41546C89C3B6}" type="presParOf" srcId="{EEAAFCEB-E933-408E-9867-966E9F83425F}" destId="{E57EC970-C794-46A4-9362-EF6491B0E179}" srcOrd="4" destOrd="0" presId="urn:microsoft.com/office/officeart/2005/8/layout/process2"/>
    <dgm:cxn modelId="{CE0F82BD-EA16-4DF0-A04C-71D0BAB61570}" type="presParOf" srcId="{EEAAFCEB-E933-408E-9867-966E9F83425F}" destId="{0302475B-FA0F-4388-BCD4-3EF022C62FF8}" srcOrd="5" destOrd="0" presId="urn:microsoft.com/office/officeart/2005/8/layout/process2"/>
    <dgm:cxn modelId="{CD7F412F-880D-4C24-B7FC-52AE19C92455}" type="presParOf" srcId="{0302475B-FA0F-4388-BCD4-3EF022C62FF8}" destId="{4C54A945-203E-4651-93F5-33801D577200}" srcOrd="0" destOrd="0" presId="urn:microsoft.com/office/officeart/2005/8/layout/process2"/>
    <dgm:cxn modelId="{268AD623-5C9A-482C-817C-AF2D5C6C2E79}" type="presParOf" srcId="{EEAAFCEB-E933-408E-9867-966E9F83425F}" destId="{B50EB673-9901-4D40-91FB-7094C54287DF}" srcOrd="6" destOrd="0" presId="urn:microsoft.com/office/officeart/2005/8/layout/process2"/>
    <dgm:cxn modelId="{157905CF-9D31-4DEE-9DCD-BC19A67FE2BC}" type="presParOf" srcId="{EEAAFCEB-E933-408E-9867-966E9F83425F}" destId="{5EE696B8-1F9F-41C7-8C45-CFA3DBD2505C}" srcOrd="7" destOrd="0" presId="urn:microsoft.com/office/officeart/2005/8/layout/process2"/>
    <dgm:cxn modelId="{40E6B0A7-93B6-489E-9232-925505FC9D4C}" type="presParOf" srcId="{5EE696B8-1F9F-41C7-8C45-CFA3DBD2505C}" destId="{E4D1B533-B0D6-4780-872C-C34AA8BBBD3B}" srcOrd="0" destOrd="0" presId="urn:microsoft.com/office/officeart/2005/8/layout/process2"/>
    <dgm:cxn modelId="{589BD5D6-81C8-4F99-AB80-B51F9133CD04}" type="presParOf" srcId="{EEAAFCEB-E933-408E-9867-966E9F83425F}" destId="{17C895DE-1AFB-4256-A9D3-14DF4C0A7880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5EDC-4D62-4808-9047-0E89DDB91550}">
      <dsp:nvSpPr>
        <dsp:cNvPr id="0" name=""/>
        <dsp:cNvSpPr/>
      </dsp:nvSpPr>
      <dsp:spPr>
        <a:xfrm>
          <a:off x="0" y="0"/>
          <a:ext cx="9144000" cy="2600046"/>
        </a:xfrm>
        <a:prstGeom prst="roundRect">
          <a:avLst>
            <a:gd name="adj" fmla="val 10000"/>
          </a:avLst>
        </a:prstGeom>
        <a:solidFill>
          <a:srgbClr val="EFE9DD">
            <a:alpha val="90000"/>
          </a:srgbClr>
        </a:soli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C3304B-2A28-4FAE-B5A5-B49CA0B57150}">
      <dsp:nvSpPr>
        <dsp:cNvPr id="0" name=""/>
        <dsp:cNvSpPr/>
      </dsp:nvSpPr>
      <dsp:spPr>
        <a:xfrm>
          <a:off x="239600" y="372184"/>
          <a:ext cx="1997749" cy="1906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65A55-D90A-4F46-A118-5534691588F7}">
      <dsp:nvSpPr>
        <dsp:cNvPr id="0" name=""/>
        <dsp:cNvSpPr/>
      </dsp:nvSpPr>
      <dsp:spPr>
        <a:xfrm rot="10800000">
          <a:off x="276838" y="2600045"/>
          <a:ext cx="1997749" cy="3177834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По Псковской грамоте услугами поверенных могли воспользоваться женщины, старики, инвалиды и монахи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 rot="10800000">
        <a:off x="338276" y="2600045"/>
        <a:ext cx="1874873" cy="3116396"/>
      </dsp:txXfrm>
    </dsp:sp>
    <dsp:sp modelId="{983CD610-EEF9-49B2-A7E9-18418CD58FF5}">
      <dsp:nvSpPr>
        <dsp:cNvPr id="0" name=""/>
        <dsp:cNvSpPr/>
      </dsp:nvSpPr>
      <dsp:spPr>
        <a:xfrm>
          <a:off x="2474362" y="346672"/>
          <a:ext cx="1997749" cy="1906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584EC-EE7F-46C1-A532-B2EBBE53DC4B}">
      <dsp:nvSpPr>
        <dsp:cNvPr id="0" name=""/>
        <dsp:cNvSpPr/>
      </dsp:nvSpPr>
      <dsp:spPr>
        <a:xfrm rot="10800000">
          <a:off x="2474362" y="2600045"/>
          <a:ext cx="1997749" cy="3177834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По Новгородской судной грамоте услугами поверенных мог воспользоваться любой желающий</a:t>
          </a:r>
          <a:r>
            <a:rPr lang="ru-RU" sz="1300" kern="1200" dirty="0"/>
            <a:t> </a:t>
          </a:r>
        </a:p>
      </dsp:txBody>
      <dsp:txXfrm rot="10800000">
        <a:off x="2535800" y="2600045"/>
        <a:ext cx="1874873" cy="3116396"/>
      </dsp:txXfrm>
    </dsp:sp>
    <dsp:sp modelId="{DCB8C3C2-DCFA-4CD0-9928-67AE2D8707FA}">
      <dsp:nvSpPr>
        <dsp:cNvPr id="0" name=""/>
        <dsp:cNvSpPr/>
      </dsp:nvSpPr>
      <dsp:spPr>
        <a:xfrm>
          <a:off x="4671887" y="346672"/>
          <a:ext cx="1997749" cy="1906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BF73D-BF34-4F7D-9851-23D5D3882C70}">
      <dsp:nvSpPr>
        <dsp:cNvPr id="0" name=""/>
        <dsp:cNvSpPr/>
      </dsp:nvSpPr>
      <dsp:spPr>
        <a:xfrm rot="10800000">
          <a:off x="4671887" y="2600045"/>
          <a:ext cx="1997749" cy="3177834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Это положение также закреплено в Судебнике 1497 г., а уже в Судебнике 1550 г. были определены правила проведения судебного поединка и посторонним под угрозой наказания запрещалось в него вмешиваться</a:t>
          </a:r>
        </a:p>
      </dsp:txBody>
      <dsp:txXfrm rot="10800000">
        <a:off x="4733325" y="2600045"/>
        <a:ext cx="1874873" cy="3116396"/>
      </dsp:txXfrm>
    </dsp:sp>
    <dsp:sp modelId="{9177B1A3-46F6-4A86-90B0-AD2F55A1247F}">
      <dsp:nvSpPr>
        <dsp:cNvPr id="0" name=""/>
        <dsp:cNvSpPr/>
      </dsp:nvSpPr>
      <dsp:spPr>
        <a:xfrm>
          <a:off x="6869412" y="346672"/>
          <a:ext cx="1997749" cy="19067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9847A-ED25-4D45-8368-2A0CFC867DF1}">
      <dsp:nvSpPr>
        <dsp:cNvPr id="0" name=""/>
        <dsp:cNvSpPr/>
      </dsp:nvSpPr>
      <dsp:spPr>
        <a:xfrm rot="10800000">
          <a:off x="6869412" y="2600046"/>
          <a:ext cx="1997749" cy="3177834"/>
        </a:xfrm>
        <a:prstGeom prst="round2SameRect">
          <a:avLst>
            <a:gd name="adj1" fmla="val 10500"/>
            <a:gd name="adj2" fmla="val 0"/>
          </a:avLst>
        </a:prstGeom>
        <a:gradFill flip="none" rotWithShape="0">
          <a:gsLst>
            <a:gs pos="0">
              <a:srgbClr val="EFE9DD">
                <a:shade val="30000"/>
                <a:satMod val="115000"/>
              </a:srgbClr>
            </a:gs>
            <a:gs pos="50000">
              <a:srgbClr val="EFE9DD">
                <a:shade val="67500"/>
                <a:satMod val="115000"/>
              </a:srgbClr>
            </a:gs>
            <a:gs pos="100000">
              <a:srgbClr val="EFE9DD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В Соборном Уложении 1649 года записано, что в роли представителей имеют право выступать дети, братья, племянники и даже дворовые люди. К этому времени появляется институт </a:t>
          </a:r>
          <a:r>
            <a:rPr lang="ru-RU" sz="1300" u="sng" kern="1200" dirty="0">
              <a:latin typeface="Bookman Old Style" pitchFamily="18" charset="0"/>
            </a:rPr>
            <a:t>наемных </a:t>
          </a:r>
          <a:r>
            <a:rPr lang="ru-RU" sz="1300" kern="1200" dirty="0">
              <a:latin typeface="Bookman Old Style" pitchFamily="18" charset="0"/>
            </a:rPr>
            <a:t>поверенных</a:t>
          </a:r>
          <a:endParaRPr lang="ru-RU" sz="1300" kern="1200" dirty="0"/>
        </a:p>
      </dsp:txBody>
      <dsp:txXfrm rot="10800000">
        <a:off x="6930850" y="2600046"/>
        <a:ext cx="1874873" cy="3116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051CA-72CB-45C3-80B5-29BFACDD1CD3}">
      <dsp:nvSpPr>
        <dsp:cNvPr id="0" name=""/>
        <dsp:cNvSpPr/>
      </dsp:nvSpPr>
      <dsp:spPr>
        <a:xfrm>
          <a:off x="8550" y="-33328"/>
          <a:ext cx="2612635" cy="6399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man Old Style" pitchFamily="18" charset="0"/>
            </a:rPr>
            <a:t>Гражданско-правовая</a:t>
          </a:r>
        </a:p>
      </dsp:txBody>
      <dsp:txXfrm>
        <a:off x="8550" y="-33328"/>
        <a:ext cx="2612635" cy="639921"/>
      </dsp:txXfrm>
    </dsp:sp>
    <dsp:sp modelId="{F8B58BD1-CA19-49EE-9451-AE39E58A9065}">
      <dsp:nvSpPr>
        <dsp:cNvPr id="0" name=""/>
        <dsp:cNvSpPr/>
      </dsp:nvSpPr>
      <dsp:spPr>
        <a:xfrm>
          <a:off x="14050" y="606593"/>
          <a:ext cx="2601634" cy="4179262"/>
        </a:xfrm>
        <a:prstGeom prst="rect">
          <a:avLst/>
        </a:prstGeom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1400" kern="1200" dirty="0">
              <a:latin typeface="Bookman Old Style" pitchFamily="18" charset="0"/>
            </a:rPr>
            <a:t>За пропущенные по вине присяжного поверенного сроки и др. нарушения установленных правил тяжущийся имел право взыскать с поверенного свои убытки через суд, в котором он вел дело</a:t>
          </a:r>
        </a:p>
      </dsp:txBody>
      <dsp:txXfrm>
        <a:off x="14050" y="606593"/>
        <a:ext cx="2601634" cy="4179262"/>
      </dsp:txXfrm>
    </dsp:sp>
    <dsp:sp modelId="{6A488F02-4528-47B4-B648-D8CF58449110}">
      <dsp:nvSpPr>
        <dsp:cNvPr id="0" name=""/>
        <dsp:cNvSpPr/>
      </dsp:nvSpPr>
      <dsp:spPr>
        <a:xfrm>
          <a:off x="2923463" y="-33328"/>
          <a:ext cx="2654693" cy="6399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man Old Style" pitchFamily="18" charset="0"/>
            </a:rPr>
            <a:t>Дисциплинарная</a:t>
          </a:r>
        </a:p>
      </dsp:txBody>
      <dsp:txXfrm>
        <a:off x="2923463" y="-33328"/>
        <a:ext cx="2654693" cy="639921"/>
      </dsp:txXfrm>
    </dsp:sp>
    <dsp:sp modelId="{D73131E4-859E-4D76-92D3-D941EF532BA4}">
      <dsp:nvSpPr>
        <dsp:cNvPr id="0" name=""/>
        <dsp:cNvSpPr/>
      </dsp:nvSpPr>
      <dsp:spPr>
        <a:xfrm>
          <a:off x="2930412" y="606593"/>
          <a:ext cx="2640796" cy="4179262"/>
        </a:xfrm>
        <a:prstGeom prst="rect">
          <a:avLst/>
        </a:prstGeom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kern="1200" dirty="0">
              <a:latin typeface="Bookman Old Style" pitchFamily="18" charset="0"/>
            </a:rPr>
            <a:t>Дисциплинарной ответственности присяжные поверенные и их помощники могли подвергаться не только за действия, совершенные ими в качестве адвокатов. </a:t>
          </a:r>
          <a:r>
            <a:rPr lang="ru-RU" sz="1050" b="1" kern="1200" dirty="0">
              <a:latin typeface="Bookman Old Style" pitchFamily="18" charset="0"/>
            </a:rPr>
            <a:t>В 1874 г</a:t>
          </a:r>
          <a:r>
            <a:rPr lang="ru-RU" sz="1050" kern="1200" dirty="0">
              <a:latin typeface="Bookman Old Style" pitchFamily="18" charset="0"/>
            </a:rPr>
            <a:t>. Санкт-Петербургский Совет присяжных поверенных  постановил 2 основных правила:</a:t>
          </a:r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kern="1200" dirty="0">
              <a:latin typeface="Bookman Old Style" pitchFamily="18" charset="0"/>
            </a:rPr>
            <a:t>присяжный поверенный, действуя в качестве частного лица, не может совершать безнаказанно таких поступков, которые подвергли бы его взысканию, если бы были совершены им в качестве адвоката.</a:t>
          </a:r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50" kern="1200" dirty="0">
              <a:latin typeface="Bookman Old Style" pitchFamily="18" charset="0"/>
            </a:rPr>
            <a:t>присяжный поверенный не должен нарушать или обходить требования закона, с целью доставить себе или другому мат. выгоду или избежать мат. потери.</a:t>
          </a:r>
        </a:p>
      </dsp:txBody>
      <dsp:txXfrm>
        <a:off x="2930412" y="606593"/>
        <a:ext cx="2640796" cy="4179262"/>
      </dsp:txXfrm>
    </dsp:sp>
    <dsp:sp modelId="{D91849D9-589C-46FC-84DF-5A692BD627A0}">
      <dsp:nvSpPr>
        <dsp:cNvPr id="0" name=""/>
        <dsp:cNvSpPr/>
      </dsp:nvSpPr>
      <dsp:spPr>
        <a:xfrm>
          <a:off x="5885113" y="-33328"/>
          <a:ext cx="2814624" cy="6399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man Old Style" pitchFamily="18" charset="0"/>
            </a:rPr>
            <a:t>Уголовная</a:t>
          </a:r>
        </a:p>
      </dsp:txBody>
      <dsp:txXfrm>
        <a:off x="5885113" y="-33328"/>
        <a:ext cx="2814624" cy="639921"/>
      </dsp:txXfrm>
    </dsp:sp>
    <dsp:sp modelId="{6F782652-BE79-4941-8AFA-AA5A25414CFC}">
      <dsp:nvSpPr>
        <dsp:cNvPr id="0" name=""/>
        <dsp:cNvSpPr/>
      </dsp:nvSpPr>
      <dsp:spPr>
        <a:xfrm>
          <a:off x="5880434" y="606593"/>
          <a:ext cx="2823982" cy="4179262"/>
        </a:xfrm>
        <a:prstGeom prst="rect">
          <a:avLst/>
        </a:prstGeom>
        <a:gradFill flip="none" rotWithShape="0">
          <a:gsLst>
            <a:gs pos="0">
              <a:schemeClr val="lt1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lt1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latin typeface="Bookman Old Style" pitchFamily="18" charset="0"/>
            </a:rPr>
            <a:t>За умышленные действия, принесшие вред доверителям, присяжные поверенные по жалобе тяжущихся и по проведению расследования могли помимо взыскания с них убытков быть подвергнуты уголовному суду.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1" kern="1200" dirty="0">
              <a:latin typeface="Bookman Old Style" pitchFamily="18" charset="0"/>
            </a:rPr>
            <a:t>К числу таких преступлений относились: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latin typeface="Bookman Old Style" pitchFamily="18" charset="0"/>
            </a:rPr>
            <a:t>злонамеренное превышение пределов полномочий и злонамеренное вступление в сношения с противниками своего доверителя;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latin typeface="Bookman Old Style" pitchFamily="18" charset="0"/>
            </a:rPr>
            <a:t>злонамеренная передача или сообщение противнику своего доверителя документов;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latin typeface="Bookman Old Style" pitchFamily="18" charset="0"/>
            </a:rPr>
            <a:t>злонамеренное истребление/повреждение/присвоение,/утайка/растрата документов или имущества доверителей.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latin typeface="Bookman Old Style" pitchFamily="18" charset="0"/>
            </a:rPr>
            <a:t>оскорбление суда, участвовавших в деле лиц в судебных речах или бумагах.</a:t>
          </a:r>
        </a:p>
      </dsp:txBody>
      <dsp:txXfrm>
        <a:off x="5880434" y="606593"/>
        <a:ext cx="2823982" cy="41792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8B05B-0367-431A-8320-67ABABF04879}">
      <dsp:nvSpPr>
        <dsp:cNvPr id="0" name=""/>
        <dsp:cNvSpPr/>
      </dsp:nvSpPr>
      <dsp:spPr>
        <a:xfrm>
          <a:off x="783233" y="2841"/>
          <a:ext cx="2781644" cy="541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Bookman Old Style" pitchFamily="18" charset="0"/>
            </a:rPr>
            <a:t>Ходатайство присяжных перед палатой о разрешении избрания совета</a:t>
          </a:r>
          <a:endParaRPr lang="ru-RU" sz="800" kern="1200" dirty="0"/>
        </a:p>
      </dsp:txBody>
      <dsp:txXfrm>
        <a:off x="799079" y="18687"/>
        <a:ext cx="2749952" cy="509319"/>
      </dsp:txXfrm>
    </dsp:sp>
    <dsp:sp modelId="{8CAEF002-C64E-45F5-AC16-9109AD230A00}">
      <dsp:nvSpPr>
        <dsp:cNvPr id="0" name=""/>
        <dsp:cNvSpPr/>
      </dsp:nvSpPr>
      <dsp:spPr>
        <a:xfrm rot="5400000">
          <a:off x="2072616" y="557378"/>
          <a:ext cx="202879" cy="243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2101019" y="577666"/>
        <a:ext cx="146073" cy="142015"/>
      </dsp:txXfrm>
    </dsp:sp>
    <dsp:sp modelId="{799B4B37-EB38-438D-8B8E-E8EE89EAEBE0}">
      <dsp:nvSpPr>
        <dsp:cNvPr id="0" name=""/>
        <dsp:cNvSpPr/>
      </dsp:nvSpPr>
      <dsp:spPr>
        <a:xfrm>
          <a:off x="783233" y="814359"/>
          <a:ext cx="2781644" cy="541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Bookman Old Style" pitchFamily="18" charset="0"/>
            </a:rPr>
            <a:t>Назначение палатой представителя, который проводит выборы</a:t>
          </a:r>
        </a:p>
      </dsp:txBody>
      <dsp:txXfrm>
        <a:off x="799079" y="830205"/>
        <a:ext cx="2749952" cy="509319"/>
      </dsp:txXfrm>
    </dsp:sp>
    <dsp:sp modelId="{54DB2477-2EEF-4C56-AD74-03A1866F9BCF}">
      <dsp:nvSpPr>
        <dsp:cNvPr id="0" name=""/>
        <dsp:cNvSpPr/>
      </dsp:nvSpPr>
      <dsp:spPr>
        <a:xfrm rot="5400000">
          <a:off x="2072616" y="1368896"/>
          <a:ext cx="202879" cy="243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2101019" y="1389184"/>
        <a:ext cx="146073" cy="142015"/>
      </dsp:txXfrm>
    </dsp:sp>
    <dsp:sp modelId="{E57EC970-C794-46A4-9362-EF6491B0E179}">
      <dsp:nvSpPr>
        <dsp:cNvPr id="0" name=""/>
        <dsp:cNvSpPr/>
      </dsp:nvSpPr>
      <dsp:spPr>
        <a:xfrm>
          <a:off x="511050" y="1625877"/>
          <a:ext cx="3326010" cy="1398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Bookman Old Style" pitchFamily="18" charset="0"/>
            </a:rPr>
            <a:t>Назначенное лицо созывало присяжных в судебную палату, и по прибытии не менее половины открывало общее собрание, на котором избирались председатель, товарищ председателя и члены совета</a:t>
          </a:r>
        </a:p>
      </dsp:txBody>
      <dsp:txXfrm>
        <a:off x="552009" y="1666836"/>
        <a:ext cx="3244092" cy="1316537"/>
      </dsp:txXfrm>
    </dsp:sp>
    <dsp:sp modelId="{0302475B-FA0F-4388-BCD4-3EF022C62FF8}">
      <dsp:nvSpPr>
        <dsp:cNvPr id="0" name=""/>
        <dsp:cNvSpPr/>
      </dsp:nvSpPr>
      <dsp:spPr>
        <a:xfrm rot="5400000">
          <a:off x="2072616" y="3037858"/>
          <a:ext cx="202879" cy="243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2101019" y="3058146"/>
        <a:ext cx="146073" cy="142015"/>
      </dsp:txXfrm>
    </dsp:sp>
    <dsp:sp modelId="{B50EB673-9901-4D40-91FB-7094C54287DF}">
      <dsp:nvSpPr>
        <dsp:cNvPr id="0" name=""/>
        <dsp:cNvSpPr/>
      </dsp:nvSpPr>
      <dsp:spPr>
        <a:xfrm>
          <a:off x="145640" y="3294838"/>
          <a:ext cx="4056830" cy="541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По окончании выборов член палаты закрывал собрание, объявив об открытии избранного совета </a:t>
          </a:r>
        </a:p>
      </dsp:txBody>
      <dsp:txXfrm>
        <a:off x="161486" y="3310684"/>
        <a:ext cx="4025138" cy="509319"/>
      </dsp:txXfrm>
    </dsp:sp>
    <dsp:sp modelId="{5EE696B8-1F9F-41C7-8C45-CFA3DBD2505C}">
      <dsp:nvSpPr>
        <dsp:cNvPr id="0" name=""/>
        <dsp:cNvSpPr/>
      </dsp:nvSpPr>
      <dsp:spPr>
        <a:xfrm rot="5400000">
          <a:off x="2072616" y="3849375"/>
          <a:ext cx="202879" cy="2434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-5400000">
        <a:off x="2101019" y="3869663"/>
        <a:ext cx="146073" cy="142015"/>
      </dsp:txXfrm>
    </dsp:sp>
    <dsp:sp modelId="{17C895DE-1AFB-4256-A9D3-14DF4C0A7880}">
      <dsp:nvSpPr>
        <dsp:cNvPr id="0" name=""/>
        <dsp:cNvSpPr/>
      </dsp:nvSpPr>
      <dsp:spPr>
        <a:xfrm>
          <a:off x="145640" y="4106356"/>
          <a:ext cx="4056830" cy="541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Bookman Old Style" pitchFamily="18" charset="0"/>
            </a:rPr>
            <a:t>Список членов совета передавался прокурору судебной палаты и публиковался во всеобщее сведение</a:t>
          </a:r>
        </a:p>
      </dsp:txBody>
      <dsp:txXfrm>
        <a:off x="161486" y="4122202"/>
        <a:ext cx="4025138" cy="509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515FC-C910-48CA-8B3B-610B637BD07E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C8441-1EBF-4961-A1DE-6387466629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yaizakon.com.ua/wp-content/uploads/2016/03/155829sa66ulnrr5ux6tz6.jpg"/>
          <p:cNvPicPr>
            <a:picLocks noChangeAspect="1" noChangeArrowheads="1"/>
          </p:cNvPicPr>
          <p:nvPr/>
        </p:nvPicPr>
        <p:blipFill>
          <a:blip r:embed="rId2" cstate="print">
            <a:lum bright="30000" contrast="-40000"/>
          </a:blip>
          <a:srcRect/>
          <a:stretch>
            <a:fillRect/>
          </a:stretch>
        </p:blipFill>
        <p:spPr bwMode="auto">
          <a:xfrm flipH="1">
            <a:off x="-684584" y="0"/>
            <a:ext cx="10188624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653136"/>
            <a:ext cx="6552728" cy="2204864"/>
          </a:xfrm>
        </p:spPr>
        <p:txBody>
          <a:bodyPr>
            <a:normAutofit fontScale="40000" lnSpcReduction="20000"/>
          </a:bodyPr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Санкт-Петербургского институт (филиал) 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Всероссийского государственного университета юстиции (РПА Минюста России)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Работу выполнила: студентка 1 курса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группы бЮРо21-2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Белова Анастасия Алексеевна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Научный руководитель: кандидат юридических наук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доцент кафедры теории и истории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государства и права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Доронин Андрей Михайлович</a:t>
            </a:r>
          </a:p>
          <a:p>
            <a:pPr algn="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2022-05-20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0000" contrast="-10000"/>
          </a:blip>
          <a:srcRect l="45275" t="22000" r="12988" b="6601"/>
          <a:stretch>
            <a:fillRect/>
          </a:stretch>
        </p:blipFill>
        <p:spPr>
          <a:xfrm>
            <a:off x="4139952" y="-445059"/>
            <a:ext cx="5760640" cy="554325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4544" y="253524"/>
            <a:ext cx="6984776" cy="331949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Присяжная адвокатура в России </a:t>
            </a:r>
            <a:br>
              <a:rPr lang="ru-RU" b="1" dirty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</a:br>
            <a:r>
              <a:rPr lang="ru-RU" b="1" dirty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(через призму истории)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Определение гонорара по соглашению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1268760"/>
            <a:ext cx="5760640" cy="54726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/>
              <a:t>   </a:t>
            </a:r>
            <a:r>
              <a:rPr lang="ru-RU" dirty="0">
                <a:latin typeface="Bookman Old Style" pitchFamily="18" charset="0"/>
              </a:rPr>
              <a:t>Основной официальной формой оплаты адвокатской помощи было </a:t>
            </a:r>
            <a:r>
              <a:rPr lang="ru-RU" u="sng" dirty="0">
                <a:latin typeface="Bookman Old Style" pitchFamily="18" charset="0"/>
              </a:rPr>
              <a:t>соглашение между присяжным поверенным и его доверителем</a:t>
            </a:r>
            <a:r>
              <a:rPr lang="ru-RU" dirty="0">
                <a:latin typeface="Bookman Old Style" pitchFamily="18" charset="0"/>
              </a:rPr>
              <a:t>, которое должно было составляться в письменном виде Вместе с тем существовала и особая </a:t>
            </a:r>
            <a:r>
              <a:rPr lang="ru-RU" u="sng" dirty="0">
                <a:latin typeface="Bookman Old Style" pitchFamily="18" charset="0"/>
              </a:rPr>
              <a:t>такса</a:t>
            </a:r>
            <a:r>
              <a:rPr lang="ru-RU" dirty="0">
                <a:latin typeface="Bookman Old Style" pitchFamily="18" charset="0"/>
              </a:rPr>
              <a:t>, устанавливаемая министром юстиции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12290" name="Picture 2" descr="http://www.garant.ru/files/2/0/549802/hammerandmoney300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-30000"/>
          </a:blip>
          <a:srcRect/>
          <a:stretch>
            <a:fillRect/>
          </a:stretch>
        </p:blipFill>
        <p:spPr bwMode="auto">
          <a:xfrm flipH="1">
            <a:off x="-540568" y="2348880"/>
            <a:ext cx="4945732" cy="494573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8" name="Picture 4" descr="http://images.vector-images.com/102/large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127" b="9181"/>
          <a:stretch>
            <a:fillRect/>
          </a:stretch>
        </p:blipFill>
        <p:spPr bwMode="auto">
          <a:xfrm>
            <a:off x="0" y="1556792"/>
            <a:ext cx="4972303" cy="5301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Относительная свобода профессии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052128"/>
            <a:ext cx="7139136" cy="204482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/>
              <a:t>    </a:t>
            </a:r>
            <a:r>
              <a:rPr lang="ru-RU" dirty="0">
                <a:latin typeface="Bookman Old Style" pitchFamily="18" charset="0"/>
              </a:rPr>
              <a:t>В случае, если лицо отвечало определенным требованиям (юридическое образование, стаж практической работы и некоторым другим), оно могло допускаться к адвокатской деятельности. Наряду с этим, был и ряд ограничений</a:t>
            </a:r>
          </a:p>
          <a:p>
            <a:endParaRPr lang="ru-RU" dirty="0"/>
          </a:p>
        </p:txBody>
      </p:sp>
      <p:pic>
        <p:nvPicPr>
          <p:cNvPr id="11266" name="Picture 2" descr="https://admin.cgon.ru/storage/upload/medialibrary/c67a865513b4e8de0ad0519b595f5a86.jpe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699792" y="2852936"/>
            <a:ext cx="6162473" cy="3771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latin typeface="Bookman Old Style" pitchFamily="18" charset="0"/>
              </a:rPr>
              <a:t>Сочетание сословности организации адвокатуры и подчиненности ее судам</a:t>
            </a:r>
            <a:br>
              <a:rPr lang="ru-RU" sz="2800" b="1" dirty="0">
                <a:latin typeface="Bookman Old Style" pitchFamily="18" charset="0"/>
              </a:rPr>
            </a:b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136815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dirty="0"/>
              <a:t>    </a:t>
            </a:r>
            <a:r>
              <a:rPr lang="ru-RU" dirty="0">
                <a:latin typeface="Bookman Old Style" pitchFamily="18" charset="0"/>
              </a:rPr>
              <a:t>Данный принцип проявлялся в том, что в части судебных округов присяжные поверенные находились в прямой подчиненности у судов, в других же округах создавались самоуправляющиеся коллегии</a:t>
            </a:r>
          </a:p>
          <a:p>
            <a:pPr>
              <a:buNone/>
            </a:pPr>
            <a:r>
              <a:rPr lang="ru-RU" dirty="0">
                <a:latin typeface="Bookman Old Style" pitchFamily="18" charset="0"/>
              </a:rPr>
              <a:t>    </a:t>
            </a:r>
          </a:p>
          <a:p>
            <a:endParaRPr lang="ru-RU" dirty="0"/>
          </a:p>
        </p:txBody>
      </p:sp>
      <p:pic>
        <p:nvPicPr>
          <p:cNvPr id="10242" name="Picture 2" descr="https://sun9-49.userapi.com/c856132/v856132620/1e8003/HAgfVEjBjK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48880"/>
            <a:ext cx="5319186" cy="382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6156175" y="2996952"/>
            <a:ext cx="2821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Там, где советы отсутствовали, контроль за деятельностью присяжных поверенных возлагался на судебные органы 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Отсутствие связи с магистратурой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1252735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    Данный принцип проявлялся в том, что между магистратурой как органом судебным, включающим в себя только судей, и адвокатурой существовал антагонизм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3212976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dirty="0">
                <a:latin typeface="Bookman Old Style" pitchFamily="18" charset="0"/>
              </a:rPr>
              <a:t>По мнению выдающегося процессуалиста </a:t>
            </a:r>
            <a:r>
              <a:rPr lang="ru-RU" b="1" dirty="0">
                <a:latin typeface="Bookman Old Style" pitchFamily="18" charset="0"/>
              </a:rPr>
              <a:t>И. Я. </a:t>
            </a:r>
            <a:r>
              <a:rPr lang="ru-RU" b="1" dirty="0" err="1">
                <a:latin typeface="Bookman Old Style" pitchFamily="18" charset="0"/>
              </a:rPr>
              <a:t>Фойницкого</a:t>
            </a:r>
            <a:r>
              <a:rPr lang="ru-RU" b="1" dirty="0">
                <a:latin typeface="Bookman Old Style" pitchFamily="18" charset="0"/>
              </a:rPr>
              <a:t>: «</a:t>
            </a:r>
            <a:r>
              <a:rPr lang="ru-RU" dirty="0">
                <a:latin typeface="Monotype Corsiva" pitchFamily="66" charset="0"/>
              </a:rPr>
              <a:t>если не все, то многие председательствующие видели в адвокатах не помощников правосудия, а его противников. А одной из своих главнейших обязанностей судьи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>
                <a:latin typeface="Monotype Corsiva" pitchFamily="66" charset="0"/>
              </a:rPr>
              <a:t>считали удержание защитников в тесных границах, воспрещая им касаться тех или иных предметов и останавливать их строгим замечанием при первой попытке исследовать или высказать что-либо, по мнению их, не относящееся к делу или уже достаточно разъясненное»</a:t>
            </a:r>
          </a:p>
        </p:txBody>
      </p:sp>
      <p:pic>
        <p:nvPicPr>
          <p:cNvPr id="9218" name="Picture 2" descr="http://msal.ru/upload/medialibrary/e0e/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flipH="1">
            <a:off x="5647184" y="2089615"/>
            <a:ext cx="3496816" cy="47683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Формы присяжной адвокатуры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latin typeface="Bookman Old Style" pitchFamily="18" charset="0"/>
              </a:rPr>
              <a:t>Существовало несколько форм присяжной адвокатуры: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124744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itchFamily="18" charset="0"/>
              </a:rPr>
              <a:t>По своему организационному устройству присяжная адвокатура </a:t>
            </a:r>
            <a:r>
              <a:rPr lang="ru-RU" sz="2000" b="1" dirty="0">
                <a:latin typeface="Bookman Old Style" pitchFamily="18" charset="0"/>
              </a:rPr>
              <a:t>не была единой 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187624" y="3573016"/>
            <a:ext cx="0" cy="10801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99992" y="4005064"/>
            <a:ext cx="0" cy="10801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884368" y="3645024"/>
            <a:ext cx="0" cy="10801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511" y="4869160"/>
            <a:ext cx="223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адвокатура, самоуправляемая советом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87824" y="522920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адвокатура, подчиненная дисциплинарной власти судов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6256" y="494116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адвокатура в лице помощников присяжных поверенных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Bookman Old Style" pitchFamily="18" charset="0"/>
              </a:rPr>
              <a:t>Присяжные поверенные</a:t>
            </a:r>
            <a:br>
              <a:rPr lang="ru-RU" dirty="0">
                <a:latin typeface="Bookman Old Style" pitchFamily="18" charset="0"/>
              </a:rPr>
            </a:br>
            <a:endParaRPr lang="ru-RU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836712"/>
            <a:ext cx="4320480" cy="590465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>
                <a:latin typeface="Bookman Old Style" pitchFamily="18" charset="0"/>
              </a:rPr>
              <a:t>Присяжными поверенными могли быть лица:</a:t>
            </a:r>
          </a:p>
          <a:p>
            <a:pPr lvl="0" algn="just"/>
            <a:r>
              <a:rPr lang="ru-RU" sz="1400" dirty="0">
                <a:latin typeface="Bookman Old Style" pitchFamily="18" charset="0"/>
              </a:rPr>
              <a:t>имевшие аттестаты об окончании курса юр. наук или о выдержанном экзамене;</a:t>
            </a:r>
          </a:p>
          <a:p>
            <a:pPr lvl="0" algn="just"/>
            <a:r>
              <a:rPr lang="ru-RU" sz="1400" dirty="0">
                <a:latin typeface="Bookman Old Style" pitchFamily="18" charset="0"/>
              </a:rPr>
              <a:t>прослужили не менее 5 лет на должностях, в рамках которых могли приобрести практические сведения в производстве судебных дел, или также не менее 5 лет состояли кандидатами на должности по судебному ведомству, или же занимались судебной практикой.</a:t>
            </a:r>
          </a:p>
          <a:p>
            <a:pPr algn="ctr">
              <a:buNone/>
            </a:pPr>
            <a:r>
              <a:rPr lang="ru-RU" sz="1400" b="1" dirty="0" err="1">
                <a:latin typeface="Bookman Old Style" pitchFamily="18" charset="0"/>
              </a:rPr>
              <a:t>Облегченые</a:t>
            </a:r>
            <a:r>
              <a:rPr lang="ru-RU" sz="1400" b="1" dirty="0">
                <a:latin typeface="Bookman Old Style" pitchFamily="18" charset="0"/>
              </a:rPr>
              <a:t> условия</a:t>
            </a:r>
          </a:p>
          <a:p>
            <a:pPr algn="ctr">
              <a:buNone/>
            </a:pPr>
            <a:r>
              <a:rPr lang="ru-RU" sz="1400" dirty="0">
                <a:latin typeface="Bookman Old Style" pitchFamily="18" charset="0"/>
              </a:rPr>
              <a:t>В число присяжных поверенных могли быть «на первое время» принимаемы помимо лиц, удовлетворяющих следующим условиям:</a:t>
            </a:r>
          </a:p>
          <a:p>
            <a:pPr lvl="0" algn="just"/>
            <a:r>
              <a:rPr lang="ru-RU" sz="1400" dirty="0">
                <a:latin typeface="Bookman Old Style" pitchFamily="18" charset="0"/>
              </a:rPr>
              <a:t>лица, окончившие курс юр. наук в вузах, если они прослужили 4 года в судебном ведомстве или занимались не менее 5 лет ведением дел в судебных местах;</a:t>
            </a:r>
          </a:p>
          <a:p>
            <a:pPr lvl="0" algn="just"/>
            <a:r>
              <a:rPr lang="ru-RU" sz="1400" dirty="0">
                <a:latin typeface="Bookman Old Style" pitchFamily="18" charset="0"/>
              </a:rPr>
              <a:t>лица, окончившие курс в вузах, хотя и не на юр. факультете, или не имеющие высшего образования, если они прослужили в судебном ведомстве не менее 5 лет.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976" y="1196753"/>
            <a:ext cx="47880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Условия недопущения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не достигшие 25 лет;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иностранцы;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объявленные несостоятельными должниками;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состоящие на службе от правительства;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подвергшиеся по судебным приговорам лишению или ограничению прав состояния;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  состоящие под следствием за преступления и проступки, влекущие за собою лишение или ограничение прав состояния, и те, которые, за такие преступления не оправданы;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 исключенные из службы по суду или из духовного ведомства за пороки;</a:t>
            </a:r>
          </a:p>
          <a:p>
            <a:pPr lvl="0" algn="just"/>
            <a:r>
              <a:rPr lang="ru-RU" dirty="0">
                <a:latin typeface="Bookman Old Style" pitchFamily="18" charset="0"/>
              </a:rPr>
              <a:t>те, кому по суду воспрещено хождение по чужим делам.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Порядок поступления в присяжную адвокатуру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4464496" cy="561662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5600" dirty="0">
                <a:latin typeface="Bookman Old Style" pitchFamily="18" charset="0"/>
              </a:rPr>
              <a:t>Желающий поступить в число присяжных поверенных подавал прошение в совет поверенных</a:t>
            </a: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5600" dirty="0">
                <a:latin typeface="Bookman Old Style" pitchFamily="18" charset="0"/>
              </a:rPr>
              <a:t>Совет присяжных поверенных, рассмотрев представленные лицом документы, постановлял или о принятии просителя в число присяжных поверенных, о чем выдается ему надлежащее свидетельство, или же об отказе в принятии</a:t>
            </a: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5600" dirty="0">
                <a:latin typeface="Bookman Old Style" pitchFamily="18" charset="0"/>
              </a:rPr>
              <a:t>По представлению в тот суд, при котором состоит совет или отделение совета присяжных поверенных, свидетельства о принятии лица в присяжные поверенные суд делал распоряжение о приводе лица к присяге</a:t>
            </a: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5600" dirty="0">
                <a:latin typeface="Bookman Old Style" pitchFamily="18" charset="0"/>
              </a:rPr>
              <a:t>Каждый присягал по правилам своего вероисповедания</a:t>
            </a: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>
              <a:buNone/>
            </a:pPr>
            <a:endParaRPr lang="ru-RU" sz="5600" dirty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5600" dirty="0">
                <a:latin typeface="Bookman Old Style" pitchFamily="18" charset="0"/>
              </a:rPr>
              <a:t>После того, как лицо было приведено к присяге, принятый в число присяжных поверенных вносился в Список поверенных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35494" y="1310355"/>
            <a:ext cx="4608506" cy="5252502"/>
          </a:xfrm>
          <a:prstGeom prst="verticalScroll">
            <a:avLst/>
          </a:prstGeom>
          <a:gradFill flip="none" rotWithShape="1">
            <a:gsLst>
              <a:gs pos="0">
                <a:srgbClr val="EFE9DD">
                  <a:shade val="30000"/>
                  <a:satMod val="115000"/>
                </a:srgbClr>
              </a:gs>
              <a:gs pos="50000">
                <a:srgbClr val="EFE9DD">
                  <a:shade val="67500"/>
                  <a:satMod val="115000"/>
                </a:srgbClr>
              </a:gs>
              <a:gs pos="100000">
                <a:srgbClr val="EFE9DD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Monotype Corsiva" pitchFamily="66" charset="0"/>
              </a:rPr>
              <a:t>«Обещаюсь и клянусь всемогущим Богом, пред святым Его Евангелием и животворящим крестом Господним, хранить верность Его Императорскому Величеству Государю Императору, Самодержцу Всероссийскому, исполнять в точности и по крайнему моему разумению законы Империи, не писать и не говорить на суде ничего, что могло бы клониться к ослаблению Православной церкви, государства, общества, семейства и доброй нравственности, но честно и добросовестно исполнять обязанности принимаемого мною на себя звания, не нарушать уважения к судам и властям и охранять интересы моих доверителей или лиц, дела которых будут на меня возложены, памятуя, что я во всем этом должен буду дать ответ пред законом и пред Богом на Страшном суде Его. В удостоверение сего целую слова и крест Спасителя моего. Аминь. »</a:t>
            </a:r>
            <a:endParaRPr lang="ru-RU" sz="1400" dirty="0">
              <a:latin typeface="Monotype Corsiva" pitchFamily="66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483768" y="1700808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483768" y="3248980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483768" y="4725144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79621" y="5517232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0112" y="134076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>
                    <a:lumMod val="50000"/>
                  </a:schemeClr>
                </a:solidFill>
                <a:latin typeface="Bookman Old Style" pitchFamily="18" charset="0"/>
              </a:rPr>
              <a:t>Клятва просителя о принятии в число присяжных поверенных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latin typeface="Bookman Old Style" pitchFamily="18" charset="0"/>
              </a:rPr>
              <a:t>Права и обязанности присяжных поверенных</a:t>
            </a:r>
            <a:br>
              <a:rPr lang="ru-RU" sz="3200" b="1" dirty="0">
                <a:latin typeface="Bookman Old Style" pitchFamily="18" charset="0"/>
              </a:rPr>
            </a:b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3" y="1124744"/>
            <a:ext cx="3675587" cy="4104456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100" dirty="0">
                <a:latin typeface="Bookman Old Style" pitchFamily="18" charset="0"/>
              </a:rPr>
              <a:t>Присяжные поверенные могли принимать на себя «хождение по делам» во всех судебных местах округах судебной палаты, к которой приписаны.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latin typeface="Bookman Old Style" pitchFamily="18" charset="0"/>
              </a:rPr>
              <a:t>Если присяжный поверенный принял на себя хождение по делу, начавшемуся в его округе, то он имел право продолжать ходатайство по делу во всех судах.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latin typeface="Bookman Old Style" pitchFamily="18" charset="0"/>
              </a:rPr>
              <a:t>Присяжный поверенный, который для продолжения дела был вынужден переехать в другой город, обязывался прочие свои дела передать с согласия доверителей другому присяжному поверенному.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>
                <a:latin typeface="Bookman Old Style" pitchFamily="18" charset="0"/>
              </a:rPr>
              <a:t>Присяжный поверенный, назначенный для производства дела советом или председателем судебного места, не мог отказаться от исполнения данного ему поручения, «не представив достаточных для сего причин».</a:t>
            </a:r>
          </a:p>
        </p:txBody>
      </p:sp>
      <p:pic>
        <p:nvPicPr>
          <p:cNvPr id="8194" name="Picture 2" descr="https://fb.ru/misc/i/gallery/44629/2355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3091" y="1124744"/>
            <a:ext cx="5253405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0" y="5013176"/>
            <a:ext cx="9144000" cy="1652885"/>
          </a:xfrm>
          <a:prstGeom prst="ribbon">
            <a:avLst/>
          </a:prstGeom>
          <a:gradFill flip="none" rotWithShape="1">
            <a:gsLst>
              <a:gs pos="0">
                <a:srgbClr val="EFE9DD">
                  <a:shade val="30000"/>
                  <a:satMod val="115000"/>
                </a:srgbClr>
              </a:gs>
              <a:gs pos="50000">
                <a:srgbClr val="EFE9DD">
                  <a:shade val="67500"/>
                  <a:satMod val="115000"/>
                </a:srgbClr>
              </a:gs>
              <a:gs pos="100000">
                <a:srgbClr val="EFE9D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Bookman Old Style" pitchFamily="18" charset="0"/>
              </a:rPr>
              <a:t>Доверитель имел право обозначить, доверяет ли он присяжному поверенному хождение по своему делу во всем его объеме до совершенного его окончания или уполномочивает его только на определенное какое-либо действие</a:t>
            </a:r>
          </a:p>
          <a:p>
            <a:pPr algn="ctr"/>
            <a:r>
              <a:rPr lang="ru-RU" sz="1200" dirty="0">
                <a:latin typeface="Bookman Old Style" pitchFamily="18" charset="0"/>
              </a:rPr>
              <a:t>Не воспрещалось иметь по одному и тому же делу нескольких присяжных поверенных</a:t>
            </a:r>
          </a:p>
        </p:txBody>
      </p:sp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504" y="260649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b="1" dirty="0">
                <a:latin typeface="Bookman Old Style" pitchFamily="18" charset="0"/>
              </a:rPr>
              <a:t>Гражданские дела присяжные поверенные могли производить на основании: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dirty="0">
                <a:latin typeface="Bookman Old Style" pitchFamily="18" charset="0"/>
              </a:rPr>
              <a:t> доверенности, данной им тяжущимся;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dirty="0">
                <a:latin typeface="Bookman Old Style" pitchFamily="18" charset="0"/>
              </a:rPr>
              <a:t> объявления, поданного тяжущимся в суд;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dirty="0">
                <a:latin typeface="Bookman Old Style" pitchFamily="18" charset="0"/>
              </a:rPr>
              <a:t> по назначению советом присяжных поверенных;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dirty="0">
                <a:latin typeface="Bookman Old Style" pitchFamily="18" charset="0"/>
              </a:rPr>
              <a:t> по назначению председателя суда.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3413" y="2380238"/>
            <a:ext cx="44279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600" b="1" dirty="0">
                <a:latin typeface="Bookman Old Style" pitchFamily="18" charset="0"/>
              </a:rPr>
              <a:t>В уголовных делах присяжные поверенные принимали на себя защиту подсудимых: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1600" dirty="0">
                <a:latin typeface="Bookman Old Style" pitchFamily="18" charset="0"/>
              </a:rPr>
              <a:t> по соглашению с лицом;</a:t>
            </a:r>
          </a:p>
          <a:p>
            <a:pPr lvl="0" algn="ctr">
              <a:buFont typeface="Wingdings" pitchFamily="2" charset="2"/>
              <a:buChar char="§"/>
            </a:pPr>
            <a:r>
              <a:rPr lang="ru-RU" sz="1600" dirty="0">
                <a:latin typeface="Bookman Old Style" pitchFamily="18" charset="0"/>
              </a:rPr>
              <a:t> по назначению председателя судебного места.</a:t>
            </a:r>
          </a:p>
          <a:p>
            <a:endParaRPr lang="ru-RU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5229200"/>
            <a:ext cx="8856984" cy="1384995"/>
          </a:xfrm>
          <a:prstGeom prst="rect">
            <a:avLst/>
          </a:prstGeom>
          <a:solidFill>
            <a:srgbClr val="EFE9DD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man Old Style" pitchFamily="18" charset="0"/>
              </a:rPr>
              <a:t>В то же время закон ставил перед присяжным поверенным определенные запреты:</a:t>
            </a:r>
          </a:p>
          <a:p>
            <a:pPr algn="ctr"/>
            <a:r>
              <a:rPr lang="ru-RU" sz="1400" dirty="0">
                <a:latin typeface="Bookman Old Style" pitchFamily="18" charset="0"/>
              </a:rPr>
              <a:t>— покупать или другим способом приобретать права своих доверителей по тяжбам;</a:t>
            </a:r>
          </a:p>
          <a:p>
            <a:pPr algn="ctr"/>
            <a:r>
              <a:rPr lang="ru-RU" sz="1400" dirty="0">
                <a:latin typeface="Bookman Old Style" pitchFamily="18" charset="0"/>
              </a:rPr>
              <a:t>— вести дела в качестве поверенного против своих родных, жены, детей;</a:t>
            </a:r>
          </a:p>
          <a:p>
            <a:pPr algn="ctr"/>
            <a:r>
              <a:rPr lang="ru-RU" sz="1400" dirty="0">
                <a:latin typeface="Bookman Old Style" pitchFamily="18" charset="0"/>
              </a:rPr>
              <a:t>— быть поверенным обоих тяжущихся или переходить от одной стороны к другой в одном и том же процессе;</a:t>
            </a:r>
          </a:p>
          <a:p>
            <a:pPr algn="ctr"/>
            <a:r>
              <a:rPr lang="ru-RU" sz="1400" dirty="0">
                <a:latin typeface="Bookman Old Style" pitchFamily="18" charset="0"/>
              </a:rPr>
              <a:t>— оглашать тайны своего доверителя.</a:t>
            </a:r>
            <a:endParaRPr lang="ru-RU" sz="1400" dirty="0"/>
          </a:p>
        </p:txBody>
      </p:sp>
      <p:pic>
        <p:nvPicPr>
          <p:cNvPr id="1026" name="Picture 2" descr="https://fparf.ru/local/assets/img/history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88640"/>
            <a:ext cx="2095500" cy="2324101"/>
          </a:xfrm>
          <a:prstGeom prst="rect">
            <a:avLst/>
          </a:prstGeom>
          <a:noFill/>
        </p:spPr>
      </p:pic>
      <p:pic>
        <p:nvPicPr>
          <p:cNvPr id="1028" name="Picture 4" descr="https://fparf.ru/local/assets/img/history1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07504" y="1988840"/>
            <a:ext cx="2190750" cy="2667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44208" y="2564904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Знак присяжного поверенного по рисунку из Полного собрания законов Российской Империи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725144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Знак выполненный по заказу присяжного поверенного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Bookman Old Style" pitchFamily="18" charset="0"/>
              </a:rPr>
              <a:t>Вознаграждение присяжных поверенных</a:t>
            </a:r>
            <a:br>
              <a:rPr lang="ru-RU" sz="3600" b="1" dirty="0"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1828800"/>
          </a:xfrm>
          <a:prstGeom prst="ribbon">
            <a:avLst/>
          </a:prstGeom>
          <a:solidFill>
            <a:srgbClr val="EFE9DD"/>
          </a:solidFill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Размер вознаграждения присяжных поверенных за «хождение по делам» зависел от соглашения с доверителями. Условие об этом должно было оформляться в письменной форме</a:t>
            </a:r>
          </a:p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В случае если соглашение не было достигнуто, сумма за выполнение поручения рассчитывалась по таксе (с удержанием определённых процентов)</a:t>
            </a:r>
          </a:p>
        </p:txBody>
      </p:sp>
      <p:pic>
        <p:nvPicPr>
          <p:cNvPr id="7170" name="Picture 2" descr="https://fparf.ru/local/assets/img/history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284984"/>
            <a:ext cx="6307460" cy="3442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8" name="Picture 6" descr="https://sun9-56.userapi.com/s/v1/ig2/B91msBZr74r4SJQqplkvrOgfHShQlac7IRyKxsmNvMSfJtpNJLCk2hOpl8yON5RjTXbeXZ1HGX7lT4DgCpz4MjNv.jpg?size=453x35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789040"/>
            <a:ext cx="4314825" cy="333375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 Semibold" pitchFamily="2" charset="0"/>
              </a:rPr>
              <a:t>Содержание: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dirty="0">
                <a:latin typeface="Bookman Old Style" pitchFamily="18" charset="0"/>
              </a:rPr>
              <a:t>Правозаступничество в дореформенный период</a:t>
            </a:r>
          </a:p>
          <a:p>
            <a:pPr marL="514350" indent="-514350">
              <a:buAutoNum type="romanUcPeriod"/>
            </a:pPr>
            <a:r>
              <a:rPr lang="ru-RU" dirty="0">
                <a:latin typeface="Bookman Old Style" pitchFamily="18" charset="0"/>
              </a:rPr>
              <a:t> Создание института адвокатуры по Судебным уставам 1864 г</a:t>
            </a:r>
          </a:p>
          <a:p>
            <a:pPr marL="514350" indent="-514350">
              <a:buAutoNum type="romanUcPeriod"/>
            </a:pPr>
            <a:r>
              <a:rPr lang="ru-RU" dirty="0">
                <a:latin typeface="Bookman Old Style" pitchFamily="18" charset="0"/>
              </a:rPr>
              <a:t>Присяжная адвокатура </a:t>
            </a:r>
          </a:p>
          <a:p>
            <a:pPr marL="514350" indent="-514350">
              <a:buNone/>
            </a:pPr>
            <a:r>
              <a:rPr lang="ru-RU" dirty="0">
                <a:latin typeface="Bookman Old Style" pitchFamily="18" charset="0"/>
              </a:rPr>
              <a:t>    1. Принципы присяжной адвокатуры;</a:t>
            </a:r>
          </a:p>
          <a:p>
            <a:pPr marL="514350" indent="-514350">
              <a:buNone/>
            </a:pPr>
            <a:r>
              <a:rPr lang="ru-RU" dirty="0">
                <a:latin typeface="Bookman Old Style" pitchFamily="18" charset="0"/>
              </a:rPr>
              <a:t>    2. Формы присяжной адвокатуры;</a:t>
            </a:r>
          </a:p>
          <a:p>
            <a:pPr marL="571500" indent="-571500">
              <a:buFont typeface="+mj-lt"/>
              <a:buAutoNum type="romanUcPeriod" startAt="4"/>
            </a:pPr>
            <a:r>
              <a:rPr lang="ru-RU" dirty="0">
                <a:latin typeface="Bookman Old Style" pitchFamily="18" charset="0"/>
              </a:rPr>
              <a:t>Присяжные проверенные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1. Условия вступления в должность;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2. Порядок вступления в должность;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3. Права и обязанности присяжных проверенных;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4. Вознаграждение присяжных проверенных;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5. Ответственность присяжных проверенных;</a:t>
            </a:r>
          </a:p>
          <a:p>
            <a:pPr marL="571500" indent="-571500">
              <a:buNone/>
            </a:pPr>
            <a:r>
              <a:rPr lang="ru-RU" dirty="0">
                <a:latin typeface="Bookman Old Style" pitchFamily="18" charset="0"/>
              </a:rPr>
              <a:t>    6. Совет присяжных проверенных;</a:t>
            </a:r>
          </a:p>
          <a:p>
            <a:pPr marL="571500" indent="-571500">
              <a:buFont typeface="+mj-lt"/>
              <a:buAutoNum type="romanUcPeriod" startAt="7"/>
            </a:pPr>
            <a:r>
              <a:rPr lang="ru-RU" dirty="0">
                <a:latin typeface="Bookman Old Style" pitchFamily="18" charset="0"/>
              </a:rPr>
              <a:t>Заключение</a:t>
            </a:r>
          </a:p>
          <a:p>
            <a:pPr marL="571500" indent="-571500">
              <a:buFont typeface="+mj-lt"/>
              <a:buAutoNum type="romanUcPeriod" startAt="7"/>
            </a:pPr>
            <a:r>
              <a:rPr lang="ru-RU" dirty="0">
                <a:latin typeface="Bookman Old Style" pitchFamily="18" charset="0"/>
              </a:rPr>
              <a:t>Список литературы</a:t>
            </a:r>
          </a:p>
          <a:p>
            <a:pPr marL="514350" indent="-514350">
              <a:buNone/>
            </a:pPr>
            <a:r>
              <a:rPr lang="ru-RU" dirty="0">
                <a:latin typeface="Bookman Old Style" pitchFamily="18" charset="0"/>
              </a:rPr>
              <a:t>       </a:t>
            </a:r>
          </a:p>
          <a:p>
            <a:pPr marL="514350" indent="-514350">
              <a:buAutoNum type="romanUcPeriod"/>
            </a:pP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4851"/>
            <a:ext cx="8784976" cy="73866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Bookman Old Style" pitchFamily="18" charset="0"/>
              </a:rPr>
              <a:t>Ответственность присяжных поверенных</a:t>
            </a:r>
            <a:br>
              <a:rPr lang="ru-RU" b="1" dirty="0">
                <a:latin typeface="Bookman Old Style" pitchFamily="18" charset="0"/>
              </a:rPr>
            </a:b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69491356"/>
              </p:ext>
            </p:extLst>
          </p:nvPr>
        </p:nvGraphicFramePr>
        <p:xfrm>
          <a:off x="251520" y="1844824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9816" y="1094831"/>
            <a:ext cx="7884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man Old Style" pitchFamily="18" charset="0"/>
              </a:rPr>
              <a:t>В связи с осуществляемой ими деятельностью присяжные поверенные могли подлежать различным видам ответственности: </a:t>
            </a:r>
            <a:r>
              <a:rPr lang="ru-RU" sz="1400" b="1" dirty="0">
                <a:latin typeface="Bookman Old Style" pitchFamily="18" charset="0"/>
              </a:rPr>
              <a:t>гражданско-правовой, дисциплинарной, уголовной</a:t>
            </a: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Bookman Old Style" pitchFamily="18" charset="0"/>
              </a:rPr>
              <a:t>Совет присяжных поверенных</a:t>
            </a:r>
            <a:br>
              <a:rPr lang="ru-RU" sz="3200" b="1" dirty="0">
                <a:latin typeface="Bookman Old Style" pitchFamily="18" charset="0"/>
              </a:rPr>
            </a:b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5122" name="Picture 2" descr="https://fparf.ru/local/assets/img/history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24744"/>
            <a:ext cx="6012160" cy="3315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0380" y="948157"/>
            <a:ext cx="3600400" cy="991731"/>
          </a:xfrm>
          <a:prstGeom prst="foldedCorner">
            <a:avLst/>
          </a:prstGeom>
          <a:solidFill>
            <a:srgbClr val="EFE9DD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Bookman Old Style" pitchFamily="18" charset="0"/>
              </a:rPr>
              <a:t>Органом самоуправления присяжной адвокатуры был совет присяжных поверенных.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7999" y="4558918"/>
            <a:ext cx="5077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buNone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Зал заседаний Санкт-Петербургского Совета присяжных поверенных в здании Окружного суда на Литейном проспекте (фото, предположительно, начала XX в.)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15869200"/>
              </p:ext>
            </p:extLst>
          </p:nvPr>
        </p:nvGraphicFramePr>
        <p:xfrm>
          <a:off x="70380" y="2091157"/>
          <a:ext cx="4348112" cy="465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3968" y="5373216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Полномочным считалось собрание, на которое прибыло </a:t>
            </a:r>
            <a:r>
              <a:rPr lang="ru-RU" b="1" dirty="0">
                <a:latin typeface="Bookman Old Style" pitchFamily="18" charset="0"/>
              </a:rPr>
              <a:t>не менее половины </a:t>
            </a:r>
            <a:r>
              <a:rPr lang="ru-RU" dirty="0">
                <a:latin typeface="Bookman Old Style" pitchFamily="18" charset="0"/>
              </a:rPr>
              <a:t>подведомственных совету присяжных поверенных</a:t>
            </a:r>
          </a:p>
        </p:txBody>
      </p:sp>
    </p:spTree>
  </p:cSld>
  <p:clrMapOvr>
    <a:masterClrMapping/>
  </p:clrMapOvr>
  <p:transition spd="med"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260648"/>
            <a:ext cx="88569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dirty="0">
                <a:latin typeface="Bookman Old Style" pitchFamily="18" charset="0"/>
              </a:rPr>
              <a:t> Кроме присяжных поверенных, существовали </a:t>
            </a:r>
            <a:r>
              <a:rPr lang="ru-RU" sz="3200" b="1" dirty="0">
                <a:latin typeface="Bookman Old Style" pitchFamily="18" charset="0"/>
              </a:rPr>
              <a:t>частные поверенные</a:t>
            </a:r>
            <a:endParaRPr lang="ru-RU" sz="3200" dirty="0">
              <a:latin typeface="Bookman Old Style" pitchFamily="18" charset="0"/>
            </a:endParaRPr>
          </a:p>
          <a:p>
            <a:pPr fontAlgn="base">
              <a:buNone/>
            </a:pPr>
            <a:endParaRPr lang="ru-RU" dirty="0"/>
          </a:p>
          <a:p>
            <a:pPr fontAlgn="base">
              <a:buNone/>
            </a:pPr>
            <a:endParaRPr lang="ru-RU" dirty="0"/>
          </a:p>
          <a:p>
            <a:pPr fontAlgn="base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412776"/>
            <a:ext cx="3816424" cy="4981456"/>
          </a:xfrm>
          <a:prstGeom prst="verticalScroll">
            <a:avLst/>
          </a:prstGeom>
          <a:gradFill flip="none" rotWithShape="1">
            <a:gsLst>
              <a:gs pos="0">
                <a:srgbClr val="EFE9DD">
                  <a:shade val="30000"/>
                  <a:satMod val="115000"/>
                </a:srgbClr>
              </a:gs>
              <a:gs pos="50000">
                <a:srgbClr val="EFE9DD">
                  <a:shade val="67500"/>
                  <a:satMod val="115000"/>
                </a:srgbClr>
              </a:gs>
              <a:gs pos="100000">
                <a:srgbClr val="EFE9D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buNone/>
            </a:pPr>
            <a:r>
              <a:rPr lang="ru-RU" sz="1600" dirty="0">
                <a:latin typeface="Bookman Old Style" pitchFamily="18" charset="0"/>
              </a:rPr>
              <a:t>В отличие от присяжных поверенных, которые имели право выступать в любом суде на всей российской территории , частные поверенные имели право выступать в судах, которые выдали им разрешение на занятие этой должности. Частным поверенным </a:t>
            </a:r>
            <a:r>
              <a:rPr lang="ru-RU" sz="1600" u="sng" dirty="0">
                <a:latin typeface="Bookman Old Style" pitchFamily="18" charset="0"/>
              </a:rPr>
              <a:t>необязательно</a:t>
            </a:r>
            <a:r>
              <a:rPr lang="ru-RU" sz="1600" dirty="0">
                <a:latin typeface="Bookman Old Style" pitchFamily="18" charset="0"/>
              </a:rPr>
              <a:t> было иметь высшее юридическое образование и стаж работы на юридическом поприще</a:t>
            </a:r>
          </a:p>
        </p:txBody>
      </p:sp>
      <p:pic>
        <p:nvPicPr>
          <p:cNvPr id="4098" name="Picture 2" descr="Присяжный поверенный э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204864"/>
            <a:ext cx="496855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27810" y="-186151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Сторона защи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605" y="1550183"/>
            <a:ext cx="5971408" cy="4398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863588" y="17823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man Old Style" pitchFamily="18" charset="0"/>
              </a:rPr>
              <a:t>Присяжная адвокатура второй половины XIX века положила начало славным традициям российского адвокатского сообщества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060" y="2137718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man Old Style" pitchFamily="18" charset="0"/>
              </a:rPr>
              <a:t>Множество дел, проведенных присяжными поверенными того времени по сей день служат эталоном судебного красноречия и ораторского мастерства</a:t>
            </a:r>
          </a:p>
        </p:txBody>
      </p:sp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unart.pro/uploads/posts/2020-05/1588321380_34-p-foni-dlya-istoricheskikh-prezentatsii-89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-4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Monotype Corsiva" pitchFamily="66" charset="0"/>
              </a:rPr>
              <a:t>Список использованной литературы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dirty="0">
                <a:latin typeface="Bookman Old Style" pitchFamily="18" charset="0"/>
                <a:ea typeface="Yu Gothic UI Light" pitchFamily="34" charset="-128"/>
              </a:rPr>
              <a:t>Гессен И. В. История российской адвокатуры. Том I. Адвокатура, общество и государство (1864-1914) / И. В. Гессен. –  М., 1914. Т. 1. с. 609.</a:t>
            </a:r>
          </a:p>
          <a:p>
            <a:pPr algn="ctr"/>
            <a:r>
              <a:rPr lang="ru-RU" dirty="0">
                <a:latin typeface="Bookman Old Style" pitchFamily="18" charset="0"/>
                <a:ea typeface="Yu Gothic UI Light" pitchFamily="34" charset="-128"/>
              </a:rPr>
              <a:t>Судебные Уставы 20 ноября 1864 года, с изложением рассуждений, на коих они основаны. [Б. м. : Б. и., 1864].– СПб, 1866.</a:t>
            </a:r>
          </a:p>
          <a:p>
            <a:pPr algn="ctr"/>
            <a:r>
              <a:rPr lang="ru-RU" dirty="0">
                <a:latin typeface="Bookman Old Style" pitchFamily="18" charset="0"/>
                <a:ea typeface="Yu Gothic UI Light" pitchFamily="34" charset="-128"/>
              </a:rPr>
              <a:t>Адвокатура в России: Учебное пособие для студентов вузов, обучающихся по специальности 030501 «Юриспруденция». [Мирзоев Г.Б. и др.]; под ред. Мирзоева Г.Б., Власова А.А., 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Эриашвили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 Н.Д. — 3-е изд., 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перераб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. и доп. — М.: ЮНИТИ-ДАНА: Закон и право, 2010. — 367 с.</a:t>
            </a:r>
          </a:p>
          <a:p>
            <a:pPr algn="ctr"/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Винавер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 М. М. Очерки об адвокатуре / М. М. 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Винавер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. – СПб. : кн. 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скл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. тип. М. М. Стасюлевича, 1902. –  218 с.</a:t>
            </a:r>
          </a:p>
          <a:p>
            <a:pPr algn="ctr"/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Миттермайер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 К.Ю.А. О сословии адвокатов / с доп. Е.Ю. 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Паракена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, изд. В. Бартенева и К. 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Ведринского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. СПб.: В Тип. и лит. И. 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Паульсона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 и </a:t>
            </a:r>
            <a:r>
              <a:rPr lang="ru-RU" dirty="0" err="1">
                <a:latin typeface="Bookman Old Style" pitchFamily="18" charset="0"/>
                <a:ea typeface="Yu Gothic UI Light" pitchFamily="34" charset="-128"/>
              </a:rPr>
              <a:t>комп</a:t>
            </a:r>
            <a:r>
              <a:rPr lang="ru-RU" dirty="0">
                <a:latin typeface="Bookman Old Style" pitchFamily="18" charset="0"/>
                <a:ea typeface="Yu Gothic UI Light" pitchFamily="34" charset="-128"/>
              </a:rPr>
              <a:t>., 1864. – 123 с.</a:t>
            </a:r>
            <a:br>
              <a:rPr lang="ru-RU" dirty="0">
                <a:latin typeface="Yu Gothic UI Light" pitchFamily="34" charset="-128"/>
                <a:ea typeface="Yu Gothic UI Light" pitchFamily="34" charset="-128"/>
              </a:rPr>
            </a:br>
            <a:endParaRPr lang="ru-RU" dirty="0">
              <a:latin typeface="Yu Gothic UI Light" pitchFamily="34" charset="-128"/>
              <a:ea typeface="Yu Gothic UI Light" pitchFamily="34" charset="-128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latin typeface="Bookman Old Style" pitchFamily="18" charset="0"/>
              </a:rPr>
              <a:t>В России правозаступничество возникло в связи с судебным представительством, которое превратилось в профессию только к XV веку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7"/>
            <a:ext cx="4834880" cy="3168351"/>
          </a:xfrm>
        </p:spPr>
        <p:txBody>
          <a:bodyPr>
            <a:normAutofit fontScale="85000" lnSpcReduction="10000"/>
          </a:bodyPr>
          <a:lstStyle/>
          <a:p>
            <a:pPr algn="ctr" fontAlgn="base">
              <a:buNone/>
            </a:pPr>
            <a:r>
              <a:rPr lang="ru-RU" dirty="0">
                <a:latin typeface="Bookman Old Style" pitchFamily="18" charset="0"/>
              </a:rPr>
              <a:t>   Впервые о </a:t>
            </a:r>
            <a:r>
              <a:rPr lang="ru-RU" u="sng" dirty="0">
                <a:latin typeface="Bookman Old Style" pitchFamily="18" charset="0"/>
              </a:rPr>
              <a:t>поверенных</a:t>
            </a:r>
            <a:r>
              <a:rPr lang="ru-RU" dirty="0">
                <a:latin typeface="Bookman Old Style" pitchFamily="18" charset="0"/>
              </a:rPr>
              <a:t> (прообраз современного адвоката) в письменной форме упоминается в Псковской и Новгородских судных грамотах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2530" name="Picture 2" descr="https://sun9-23.userapi.com/s/v1/ig2/9UTFamrlhZLw5mat3Ci_hrk4OC56yJ247gABPK4UCjT0V_h3un7wgEDJJrcR66qmGzR13ZmvgzWh2BM7U-dpPFJJ.jpg?size=380x484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3619500" cy="4610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0" y="5373216"/>
            <a:ext cx="529208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 fontAlgn="base"/>
            <a:r>
              <a:rPr lang="ru-RU" dirty="0">
                <a:latin typeface="Bookman Old Style" pitchFamily="18" charset="0"/>
              </a:rPr>
              <a:t> Облеченные властью не могли быть поверенными, чтобы исключить их влияние на суд</a:t>
            </a:r>
          </a:p>
        </p:txBody>
      </p:sp>
    </p:spTree>
  </p:cSld>
  <p:clrMapOvr>
    <a:masterClrMapping/>
  </p:clrMapOvr>
  <p:transition spd="med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5993904"/>
            <a:ext cx="7941568" cy="864096"/>
          </a:xfr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dirty="0"/>
              <a:t>       </a:t>
            </a:r>
            <a:r>
              <a:rPr lang="ru-RU" dirty="0">
                <a:latin typeface="Bookman Old Style" pitchFamily="18" charset="0"/>
              </a:rPr>
              <a:t>Причем во всех этих документах говорится об институте поверенных как о существующем, так что он не был создан этими документами, а действовал до их появления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95287329"/>
              </p:ext>
            </p:extLst>
          </p:nvPr>
        </p:nvGraphicFramePr>
        <p:xfrm>
          <a:off x="0" y="0"/>
          <a:ext cx="9144000" cy="577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2022-05-20 (2).png"/>
          <p:cNvPicPr>
            <a:picLocks noChangeAspect="1"/>
          </p:cNvPicPr>
          <p:nvPr/>
        </p:nvPicPr>
        <p:blipFill>
          <a:blip r:embed="rId3" cstate="print"/>
          <a:srcRect l="17713" t="30400" r="35825" b="10801"/>
          <a:stretch>
            <a:fillRect/>
          </a:stretch>
        </p:blipFill>
        <p:spPr>
          <a:xfrm>
            <a:off x="4810849" y="1211136"/>
            <a:ext cx="4176464" cy="2973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260648"/>
            <a:ext cx="8229600" cy="132474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>
                <a:latin typeface="Bookman Old Style" pitchFamily="18" charset="0"/>
              </a:rPr>
              <a:t>     В литературных источниках 14-17 веков отсутствуют сведения о наличии организации профессиональных поверенных. Только к середине 18 века появляется сословие профессиональных поверенных, так называемых </a:t>
            </a:r>
            <a:r>
              <a:rPr lang="ru-RU" u="sng" dirty="0">
                <a:latin typeface="Bookman Old Style" pitchFamily="18" charset="0"/>
              </a:rPr>
              <a:t>стряпчих</a:t>
            </a:r>
            <a:r>
              <a:rPr lang="ru-RU" dirty="0">
                <a:latin typeface="Bookman Old Style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5799" y="3935788"/>
            <a:ext cx="8172401" cy="3067348"/>
          </a:xfrm>
          <a:prstGeom prst="horizontalScroll">
            <a:avLst/>
          </a:prstGeom>
          <a:gradFill flip="none" rotWithShape="1">
            <a:gsLst>
              <a:gs pos="0">
                <a:srgbClr val="EFE9DD">
                  <a:shade val="30000"/>
                  <a:satMod val="115000"/>
                </a:srgbClr>
              </a:gs>
              <a:gs pos="50000">
                <a:srgbClr val="EFE9DD">
                  <a:shade val="67500"/>
                  <a:satMod val="115000"/>
                </a:srgbClr>
              </a:gs>
              <a:gs pos="100000">
                <a:srgbClr val="EFE9DD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ookman Old Style" pitchFamily="18" charset="0"/>
              </a:rPr>
              <a:t>Тяжущиеся в судах отстаивали свои интересы самостоятельно или же обращались за помощью так называемых стряпчих, ябедников, ходатаев по судебным делам. Такие помощники тяжущихся могли подготовить (состряпать) какой-либо документ необходимый в суде, составить заявление или жалобу (ябеду), ходить в суд в интересах своего нанимателя. Ходатаи, ябедники и стряпчие не были объединены ни в какое профессиональное сословие или корпорацию, никаких норм профессионального поведения и этики для судебных юристов того времени не существовало</a:t>
            </a:r>
          </a:p>
        </p:txBody>
      </p:sp>
      <p:sp>
        <p:nvSpPr>
          <p:cNvPr id="20482" name="AutoShape 2" descr="Волостной суд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https://zhil-jurist.tulaw.ru/wp-content/uploads/2021/04/ian-vouters-step-jan-woutersz-stap-ofis-notariusa-1629-karti-1024x65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288898" y="1585392"/>
            <a:ext cx="4133158" cy="26356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404664"/>
            <a:ext cx="9145016" cy="1368152"/>
          </a:xfrm>
        </p:spPr>
        <p:txBody>
          <a:bodyPr>
            <a:normAutofit fontScale="55000" lnSpcReduction="20000"/>
          </a:bodyPr>
          <a:lstStyle/>
          <a:p>
            <a:pPr algn="ctr" fontAlgn="base">
              <a:buNone/>
            </a:pPr>
            <a:r>
              <a:rPr lang="ru-RU" dirty="0">
                <a:latin typeface="Bookman Old Style" pitchFamily="18" charset="0"/>
              </a:rPr>
              <a:t>    Впервые термин </a:t>
            </a:r>
            <a:r>
              <a:rPr lang="ru-RU" b="1" dirty="0">
                <a:latin typeface="Bookman Old Style" pitchFamily="18" charset="0"/>
              </a:rPr>
              <a:t>«адвокат»</a:t>
            </a:r>
            <a:r>
              <a:rPr lang="ru-RU" dirty="0">
                <a:latin typeface="Bookman Old Style" pitchFamily="18" charset="0"/>
              </a:rPr>
              <a:t> появился в 1715 году в «Кратком изображении процессов или судебных тяжб», введенном при Петре I, где имелась глава «Об адвокатах и полномочных»</a:t>
            </a:r>
          </a:p>
          <a:p>
            <a:pPr algn="ctr" fontAlgn="base">
              <a:buNone/>
            </a:pPr>
            <a:r>
              <a:rPr lang="ru-RU" dirty="0">
                <a:latin typeface="Bookman Old Style" pitchFamily="18" charset="0"/>
              </a:rPr>
              <a:t>    В Воинском Уставе отмечает между тем вред от деятельности последних:</a:t>
            </a:r>
          </a:p>
          <a:p>
            <a:endParaRPr lang="ru-RU" dirty="0"/>
          </a:p>
        </p:txBody>
      </p:sp>
      <p:pic>
        <p:nvPicPr>
          <p:cNvPr id="19458" name="Picture 2" descr="https://fparf.ru/local/assets/img/history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88840"/>
            <a:ext cx="5364248" cy="3790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796136" y="2060848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latin typeface="Monotype Corsiva" pitchFamily="66" charset="0"/>
              </a:rPr>
              <a:t>« ... однако ж, когда адвокаты у сих дел употребляются, оные своими непотребными пространными приводами судью более утруждают, и оное дело толь паче к вящему пространству, нежели к скорому приводят окончанию 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877272"/>
            <a:ext cx="32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Воинский устав Петра I 1716 года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9853"/>
            <a:ext cx="8784976" cy="124977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>
                <a:latin typeface="Bookman Old Style" pitchFamily="18" charset="0"/>
              </a:rPr>
              <a:t>     К 50-м годам 19 века назрела необходимость судебной реформы и создания </a:t>
            </a:r>
            <a:r>
              <a:rPr lang="ru-RU" sz="1600" u="sng" dirty="0">
                <a:latin typeface="Bookman Old Style" pitchFamily="18" charset="0"/>
              </a:rPr>
              <a:t>института адвокатуры</a:t>
            </a:r>
            <a:r>
              <a:rPr lang="ru-RU" sz="1600" dirty="0">
                <a:latin typeface="Bookman Old Style" pitchFamily="18" charset="0"/>
              </a:rPr>
              <a:t>. Особенно остро вопрос о судебной реформе встал после 1861 года в связи с отменой крепостного права. В октябре 1861 года в соответствии с царским указом началась разработка основных положений о судоустройстве и судопроизводстве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9304" y="1556792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Судебные Уставы 20 ноября 1864 года были утверждены императором Александром II, и российская адвокатура получила право на существование. Введение Судебных уставов открыло начало </a:t>
            </a:r>
            <a:r>
              <a:rPr lang="ru-RU" b="1" dirty="0">
                <a:latin typeface="Bookman Old Style" pitchFamily="18" charset="0"/>
              </a:rPr>
              <a:t>«Золотого века» </a:t>
            </a:r>
            <a:r>
              <a:rPr lang="ru-RU" dirty="0">
                <a:latin typeface="Bookman Old Style" pitchFamily="18" charset="0"/>
              </a:rPr>
              <a:t>российской адвокатуры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602128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Выступления известных адвокатов привлекали в залы судебных заседаний все больше и больше слушателей</a:t>
            </a:r>
          </a:p>
        </p:txBody>
      </p:sp>
      <p:pic>
        <p:nvPicPr>
          <p:cNvPr id="18434" name="Picture 2" descr="https://fparf.ru/local/assets/img/history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61" y="1556792"/>
            <a:ext cx="3096344" cy="4012610"/>
          </a:xfrm>
          <a:prstGeom prst="rect">
            <a:avLst/>
          </a:prstGeom>
          <a:noFill/>
        </p:spPr>
      </p:pic>
      <p:pic>
        <p:nvPicPr>
          <p:cNvPr id="18436" name="Picture 4" descr="https://advokaty-rossii.ru/uploads/posts/2021-02/istorija-advokatury-v-rossii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56992"/>
            <a:ext cx="345061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Bookman Old Style" pitchFamily="18" charset="0"/>
              </a:rPr>
              <a:t>Принципы деятельности присяжной адвокатуры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348880"/>
            <a:ext cx="5544616" cy="4374117"/>
          </a:xfrm>
        </p:spPr>
        <p:txBody>
          <a:bodyPr anchor="ctr">
            <a:normAutofit fontScale="62500" lnSpcReduction="20000"/>
          </a:bodyPr>
          <a:lstStyle/>
          <a:p>
            <a:pPr algn="ctr">
              <a:buNone/>
            </a:pPr>
            <a:r>
              <a:rPr lang="ru-RU" sz="3300" dirty="0">
                <a:latin typeface="Bookman Old Style" pitchFamily="18" charset="0"/>
              </a:rPr>
              <a:t>Выдающийся теоретик адвокатуры XIX в. </a:t>
            </a:r>
            <a:r>
              <a:rPr lang="ru-RU" sz="3300" b="1" dirty="0">
                <a:latin typeface="Bookman Old Style" pitchFamily="18" charset="0"/>
              </a:rPr>
              <a:t>Е.В. Васьковский </a:t>
            </a:r>
            <a:r>
              <a:rPr lang="ru-RU" sz="3300" dirty="0">
                <a:latin typeface="Bookman Old Style" pitchFamily="18" charset="0"/>
              </a:rPr>
              <a:t>указывал следующие принципы:</a:t>
            </a:r>
          </a:p>
          <a:p>
            <a:pPr lvl="0" algn="just"/>
            <a:r>
              <a:rPr lang="ru-RU" sz="3300" dirty="0">
                <a:latin typeface="Bookman Old Style" pitchFamily="18" charset="0"/>
              </a:rPr>
              <a:t>совмещение правозаступничества с судебным представительством;</a:t>
            </a:r>
          </a:p>
          <a:p>
            <a:pPr lvl="0" algn="just"/>
            <a:r>
              <a:rPr lang="ru-RU" sz="3300" dirty="0">
                <a:latin typeface="Bookman Old Style" pitchFamily="18" charset="0"/>
              </a:rPr>
              <a:t>относительная свобода профессии;</a:t>
            </a:r>
          </a:p>
          <a:p>
            <a:pPr lvl="0" algn="just"/>
            <a:r>
              <a:rPr lang="ru-RU" sz="3300" dirty="0">
                <a:latin typeface="Bookman Old Style" pitchFamily="18" charset="0"/>
              </a:rPr>
              <a:t>отсутствие связи с магистратурой;</a:t>
            </a:r>
          </a:p>
          <a:p>
            <a:pPr lvl="0" algn="just"/>
            <a:r>
              <a:rPr lang="ru-RU" sz="3300" dirty="0">
                <a:latin typeface="Bookman Old Style" pitchFamily="18" charset="0"/>
              </a:rPr>
              <a:t>отчасти сословная организация, а отчасти — дисциплинарная подчиненность судам;</a:t>
            </a:r>
          </a:p>
          <a:p>
            <a:pPr lvl="0" algn="just"/>
            <a:r>
              <a:rPr lang="ru-RU" sz="3300" dirty="0">
                <a:latin typeface="Bookman Old Style" pitchFamily="18" charset="0"/>
              </a:rPr>
              <a:t>определение гонорара по соглашению.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000" dirty="0">
                <a:latin typeface="Bookman Old Style" pitchFamily="18" charset="0"/>
              </a:rPr>
              <a:t>Созданная Судебными Уставами 1864 г. присяжная адвокатура действовала, основываясь на ряде принципов</a:t>
            </a:r>
          </a:p>
        </p:txBody>
      </p:sp>
      <p:pic>
        <p:nvPicPr>
          <p:cNvPr id="14338" name="Picture 2" descr="https://upload.wikimedia.org/wikipedia/commons/thumb/2/2f/Vaskovsky_portrait.jpg/274px-Vaskovsky_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3041898" cy="4374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4portfolio.ru/artefact/file/download.php?file=587864&amp;view=13623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-30000"/>
          </a:blip>
          <a:srcRect l="24363" b="28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latin typeface="Bookman Old Style" pitchFamily="18" charset="0"/>
              </a:rPr>
              <a:t>Совмещение правозаступничества с судебным представительством</a:t>
            </a:r>
            <a:br>
              <a:rPr lang="ru-RU" sz="3200" b="1" dirty="0">
                <a:latin typeface="Bookman Old Style" pitchFamily="18" charset="0"/>
              </a:rPr>
            </a:br>
            <a:endParaRPr lang="ru-RU" sz="3200" dirty="0"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5220072" cy="561662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>
                <a:latin typeface="Bookman Old Style" pitchFamily="18" charset="0"/>
              </a:rPr>
              <a:t>    Адвокат в России (в отличие, например, от французских коллег) не только осуществлял оказание квалифицированной юридической помощи, но и выполнял функцию судебного представителя (стряпчего): занимался розыском должников, вручением через полицию повесток, принимал участие в выселении из квартиры и т.д.</a:t>
            </a:r>
          </a:p>
        </p:txBody>
      </p:sp>
      <p:pic>
        <p:nvPicPr>
          <p:cNvPr id="7" name="Рисунок 6" descr="2022-05-20 (3).png"/>
          <p:cNvPicPr>
            <a:picLocks noChangeAspect="1"/>
          </p:cNvPicPr>
          <p:nvPr/>
        </p:nvPicPr>
        <p:blipFill>
          <a:blip r:embed="rId3" cstate="print"/>
          <a:srcRect l="63387" t="20600" r="6688" b="12201"/>
          <a:stretch>
            <a:fillRect/>
          </a:stretch>
        </p:blipFill>
        <p:spPr>
          <a:xfrm>
            <a:off x="5327576" y="1122849"/>
            <a:ext cx="3651406" cy="46123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2468</Words>
  <Application>Microsoft Office PowerPoint</Application>
  <PresentationFormat>Экран (4:3)</PresentationFormat>
  <Paragraphs>164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Yu Gothic UI Light</vt:lpstr>
      <vt:lpstr>Arial</vt:lpstr>
      <vt:lpstr>Bookman Old Style</vt:lpstr>
      <vt:lpstr>Calibri</vt:lpstr>
      <vt:lpstr>Monotype Corsiva</vt:lpstr>
      <vt:lpstr>Sitka Text Semibold</vt:lpstr>
      <vt:lpstr>Times New Roman</vt:lpstr>
      <vt:lpstr>Wingdings</vt:lpstr>
      <vt:lpstr>Тема Office</vt:lpstr>
      <vt:lpstr>Присяжная адвокатура в России  (через призму истории)</vt:lpstr>
      <vt:lpstr>Содержание:</vt:lpstr>
      <vt:lpstr>В России правозаступничество возникло в связи с судебным представительством, которое превратилось в профессию только к XV веку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деятельности присяжной адвокатуры </vt:lpstr>
      <vt:lpstr>Совмещение правозаступничества с судебным представительством </vt:lpstr>
      <vt:lpstr>Определение гонорара по соглашению </vt:lpstr>
      <vt:lpstr>Относительная свобода профессии </vt:lpstr>
      <vt:lpstr>Сочетание сословности организации адвокатуры и подчиненности ее судам </vt:lpstr>
      <vt:lpstr>Отсутствие связи с магистратурой </vt:lpstr>
      <vt:lpstr>Формы присяжной адвокатуры </vt:lpstr>
      <vt:lpstr>Присяжные поверенные </vt:lpstr>
      <vt:lpstr>Порядок поступления в присяжную адвокатуру </vt:lpstr>
      <vt:lpstr>Права и обязанности присяжных поверенных </vt:lpstr>
      <vt:lpstr>Презентация PowerPoint</vt:lpstr>
      <vt:lpstr>Вознаграждение присяжных поверенных </vt:lpstr>
      <vt:lpstr>Ответственность присяжных поверенных </vt:lpstr>
      <vt:lpstr>Совет присяжных поверенных </vt:lpstr>
      <vt:lpstr>Презентация PowerPoint</vt:lpstr>
      <vt:lpstr>Презентация PowerPoint</vt:lpstr>
      <vt:lpstr>Список использованной литературы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</dc:creator>
  <cp:lastModifiedBy>Андрей Доронин</cp:lastModifiedBy>
  <cp:revision>45</cp:revision>
  <dcterms:created xsi:type="dcterms:W3CDTF">2022-05-18T23:06:04Z</dcterms:created>
  <dcterms:modified xsi:type="dcterms:W3CDTF">2022-05-23T10:06:23Z</dcterms:modified>
</cp:coreProperties>
</file>