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82" r:id="rId2"/>
    <p:sldId id="281" r:id="rId3"/>
    <p:sldId id="280" r:id="rId4"/>
    <p:sldId id="283" r:id="rId5"/>
    <p:sldId id="273" r:id="rId6"/>
    <p:sldId id="275" r:id="rId7"/>
    <p:sldId id="276" r:id="rId8"/>
    <p:sldId id="277" r:id="rId9"/>
    <p:sldId id="278" r:id="rId10"/>
    <p:sldId id="27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-7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B9DE1-90FE-43A8-8A3E-534F6EE4DB85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EED66-575D-4261-8DD7-D426E315AE08}">
      <dgm:prSet phldrT="[Текст]"/>
      <dgm:spPr/>
      <dgm:t>
        <a:bodyPr/>
        <a:lstStyle/>
        <a:p>
          <a:r>
            <a:rPr lang="ru-RU" b="1" dirty="0" smtClean="0"/>
            <a:t>РОЖДЕНИЕ РЕБЁНКА</a:t>
          </a:r>
          <a:endParaRPr lang="ru-RU" b="1" dirty="0"/>
        </a:p>
      </dgm:t>
    </dgm:pt>
    <dgm:pt modelId="{B3544CBF-884E-437D-9BDF-4781F8D27067}" type="parTrans" cxnId="{0D8E5053-78A6-45CC-80EE-F499D8974D71}">
      <dgm:prSet/>
      <dgm:spPr/>
      <dgm:t>
        <a:bodyPr/>
        <a:lstStyle/>
        <a:p>
          <a:endParaRPr lang="ru-RU"/>
        </a:p>
      </dgm:t>
    </dgm:pt>
    <dgm:pt modelId="{ED798E53-EA63-4F7F-AF9A-D1179907A28B}" type="sibTrans" cxnId="{0D8E5053-78A6-45CC-80EE-F499D8974D71}">
      <dgm:prSet/>
      <dgm:spPr/>
      <dgm:t>
        <a:bodyPr/>
        <a:lstStyle/>
        <a:p>
          <a:endParaRPr lang="ru-RU"/>
        </a:p>
      </dgm:t>
    </dgm:pt>
    <dgm:pt modelId="{57597FCF-A2CC-42D4-B6EE-1FB6765464A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УСЫНОВЛЕНИЕ (УДОЧЕРЕДЕНИЕ)</a:t>
          </a:r>
          <a:endParaRPr lang="ru-RU" b="1" dirty="0"/>
        </a:p>
      </dgm:t>
    </dgm:pt>
    <dgm:pt modelId="{354E0134-346C-49FE-B54B-65FE09EA931D}" type="parTrans" cxnId="{EAAAEFF0-DABD-46BD-897B-1E32D5CE5E62}">
      <dgm:prSet/>
      <dgm:spPr/>
      <dgm:t>
        <a:bodyPr/>
        <a:lstStyle/>
        <a:p>
          <a:endParaRPr lang="ru-RU"/>
        </a:p>
      </dgm:t>
    </dgm:pt>
    <dgm:pt modelId="{9845FEC1-FC5B-43A1-987F-3433DBE0145D}" type="sibTrans" cxnId="{EAAAEFF0-DABD-46BD-897B-1E32D5CE5E62}">
      <dgm:prSet/>
      <dgm:spPr/>
      <dgm:t>
        <a:bodyPr/>
        <a:lstStyle/>
        <a:p>
          <a:endParaRPr lang="ru-RU"/>
        </a:p>
      </dgm:t>
    </dgm:pt>
    <dgm:pt modelId="{C570591D-7085-41C3-AA96-4B596407ABE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УСТАНОВДЕНИЕ ОТЦОВСТВА</a:t>
          </a:r>
          <a:endParaRPr lang="ru-RU" b="1" dirty="0"/>
        </a:p>
      </dgm:t>
    </dgm:pt>
    <dgm:pt modelId="{0CED8333-807B-4630-9F47-84FA077A1483}" type="parTrans" cxnId="{792F51B3-8FF5-4177-8E69-43C8A102F29F}">
      <dgm:prSet/>
      <dgm:spPr/>
      <dgm:t>
        <a:bodyPr/>
        <a:lstStyle/>
        <a:p>
          <a:endParaRPr lang="ru-RU"/>
        </a:p>
      </dgm:t>
    </dgm:pt>
    <dgm:pt modelId="{CE8B46A9-3600-4718-B830-51C4D2EB2A04}" type="sibTrans" cxnId="{792F51B3-8FF5-4177-8E69-43C8A102F29F}">
      <dgm:prSet/>
      <dgm:spPr/>
      <dgm:t>
        <a:bodyPr/>
        <a:lstStyle/>
        <a:p>
          <a:endParaRPr lang="ru-RU"/>
        </a:p>
      </dgm:t>
    </dgm:pt>
    <dgm:pt modelId="{58841D13-D6FC-4DBE-A0D8-40C4E74E559D}">
      <dgm:prSet phldrT="[Текст]"/>
      <dgm:spPr/>
      <dgm:t>
        <a:bodyPr/>
        <a:lstStyle/>
        <a:p>
          <a:r>
            <a:rPr lang="ru-RU" b="1" dirty="0" smtClean="0"/>
            <a:t>РАСТОРЖЕНИЕ БРАКА</a:t>
          </a:r>
          <a:endParaRPr lang="ru-RU" b="1" dirty="0"/>
        </a:p>
      </dgm:t>
    </dgm:pt>
    <dgm:pt modelId="{39E10736-2106-42E1-8A69-971E00E5141D}" type="parTrans" cxnId="{8C8CCA39-BC20-478F-9663-51217B28727A}">
      <dgm:prSet/>
      <dgm:spPr/>
      <dgm:t>
        <a:bodyPr/>
        <a:lstStyle/>
        <a:p>
          <a:endParaRPr lang="ru-RU"/>
        </a:p>
      </dgm:t>
    </dgm:pt>
    <dgm:pt modelId="{21FB7E49-9C60-4882-92D2-7740C209300B}" type="sibTrans" cxnId="{8C8CCA39-BC20-478F-9663-51217B28727A}">
      <dgm:prSet/>
      <dgm:spPr/>
      <dgm:t>
        <a:bodyPr/>
        <a:lstStyle/>
        <a:p>
          <a:endParaRPr lang="ru-RU"/>
        </a:p>
      </dgm:t>
    </dgm:pt>
    <dgm:pt modelId="{E48C6C58-2DEC-45E7-8AB1-01D1B91D8DD3}">
      <dgm:prSet phldrT="[Текст]"/>
      <dgm:spPr/>
      <dgm:t>
        <a:bodyPr/>
        <a:lstStyle/>
        <a:p>
          <a:r>
            <a:rPr lang="ru-RU" b="1" dirty="0" smtClean="0"/>
            <a:t>ЗАКЛЮЧЕНИЕ БРАКА</a:t>
          </a:r>
          <a:endParaRPr lang="ru-RU" b="1" dirty="0"/>
        </a:p>
      </dgm:t>
    </dgm:pt>
    <dgm:pt modelId="{FEE19B0B-1F7D-4A85-97FF-4F0C8AC47D9B}" type="parTrans" cxnId="{869EFF29-45E4-4AE5-B2E3-88B25533BB24}">
      <dgm:prSet/>
      <dgm:spPr/>
      <dgm:t>
        <a:bodyPr/>
        <a:lstStyle/>
        <a:p>
          <a:endParaRPr lang="ru-RU"/>
        </a:p>
      </dgm:t>
    </dgm:pt>
    <dgm:pt modelId="{FC36AAFA-23F3-4B92-A7AA-097149E91AE4}" type="sibTrans" cxnId="{869EFF29-45E4-4AE5-B2E3-88B25533BB24}">
      <dgm:prSet/>
      <dgm:spPr/>
      <dgm:t>
        <a:bodyPr/>
        <a:lstStyle/>
        <a:p>
          <a:endParaRPr lang="ru-RU"/>
        </a:p>
      </dgm:t>
    </dgm:pt>
    <dgm:pt modelId="{5830ABB4-F32E-44A2-B9EA-58B43AE8EEC6}">
      <dgm:prSet phldrT="[Текст]"/>
      <dgm:spPr/>
      <dgm:t>
        <a:bodyPr/>
        <a:lstStyle/>
        <a:p>
          <a:r>
            <a:rPr lang="ru-RU" b="1" dirty="0" smtClean="0"/>
            <a:t>СМЕРТЬ ГРАЖДАНИНА</a:t>
          </a:r>
          <a:endParaRPr lang="ru-RU" b="1" dirty="0"/>
        </a:p>
      </dgm:t>
    </dgm:pt>
    <dgm:pt modelId="{83933E46-71CF-436D-BE57-0743725AAC0E}" type="parTrans" cxnId="{BF0AAC1B-BAD2-41A0-9BEF-DC23A5767243}">
      <dgm:prSet/>
      <dgm:spPr/>
      <dgm:t>
        <a:bodyPr/>
        <a:lstStyle/>
        <a:p>
          <a:endParaRPr lang="ru-RU"/>
        </a:p>
      </dgm:t>
    </dgm:pt>
    <dgm:pt modelId="{7EB89E63-CBE9-4194-9203-55FC7CB3CA0D}" type="sibTrans" cxnId="{BF0AAC1B-BAD2-41A0-9BEF-DC23A5767243}">
      <dgm:prSet/>
      <dgm:spPr/>
      <dgm:t>
        <a:bodyPr/>
        <a:lstStyle/>
        <a:p>
          <a:endParaRPr lang="ru-RU"/>
        </a:p>
      </dgm:t>
    </dgm:pt>
    <dgm:pt modelId="{CA6884D5-3376-4779-BF58-EADB19A8883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ПЕРЕМЕНА ИМЕНИ</a:t>
          </a:r>
          <a:endParaRPr lang="ru-RU" b="1" dirty="0"/>
        </a:p>
      </dgm:t>
    </dgm:pt>
    <dgm:pt modelId="{4739716C-4BAC-489B-BDE0-DD69697FC159}" type="sibTrans" cxnId="{D01CCD34-52AA-4812-905B-D3EE37C9983D}">
      <dgm:prSet/>
      <dgm:spPr/>
      <dgm:t>
        <a:bodyPr/>
        <a:lstStyle/>
        <a:p>
          <a:endParaRPr lang="ru-RU"/>
        </a:p>
      </dgm:t>
    </dgm:pt>
    <dgm:pt modelId="{2A10651E-F0EB-42A9-A259-2EB726A8B6D7}" type="parTrans" cxnId="{D01CCD34-52AA-4812-905B-D3EE37C9983D}">
      <dgm:prSet/>
      <dgm:spPr/>
      <dgm:t>
        <a:bodyPr/>
        <a:lstStyle/>
        <a:p>
          <a:endParaRPr lang="ru-RU"/>
        </a:p>
      </dgm:t>
    </dgm:pt>
    <dgm:pt modelId="{BE8B364D-D9AA-4ED9-B755-765004050F36}" type="pres">
      <dgm:prSet presAssocID="{556B9DE1-90FE-43A8-8A3E-534F6EE4DB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400D0-A02D-4740-AE7E-BC2F10793621}" type="pres">
      <dgm:prSet presAssocID="{B99EED66-575D-4261-8DD7-D426E315AE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5E94B-0DFE-4DE2-8130-E74AC2FF2F7F}" type="pres">
      <dgm:prSet presAssocID="{B99EED66-575D-4261-8DD7-D426E315AE08}" presName="spNode" presStyleCnt="0"/>
      <dgm:spPr/>
    </dgm:pt>
    <dgm:pt modelId="{D6347B42-25FB-4633-8B5C-1DCE57A782B8}" type="pres">
      <dgm:prSet presAssocID="{ED798E53-EA63-4F7F-AF9A-D1179907A28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BE96E41A-3690-4D48-AA33-AF6896AECF02}" type="pres">
      <dgm:prSet presAssocID="{57597FCF-A2CC-42D4-B6EE-1FB6765464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A75F8-6672-4AD3-95F3-E727E1A4A07C}" type="pres">
      <dgm:prSet presAssocID="{57597FCF-A2CC-42D4-B6EE-1FB6765464AA}" presName="spNode" presStyleCnt="0"/>
      <dgm:spPr/>
    </dgm:pt>
    <dgm:pt modelId="{0557E651-AF06-4792-A0E9-4959CA1F33F9}" type="pres">
      <dgm:prSet presAssocID="{9845FEC1-FC5B-43A1-987F-3433DBE0145D}" presName="sibTrans" presStyleLbl="sibTrans1D1" presStyleIdx="1" presStyleCnt="7"/>
      <dgm:spPr/>
      <dgm:t>
        <a:bodyPr/>
        <a:lstStyle/>
        <a:p>
          <a:endParaRPr lang="ru-RU"/>
        </a:p>
      </dgm:t>
    </dgm:pt>
    <dgm:pt modelId="{3349CBCC-48AC-4CA4-B4AD-1D6118096B42}" type="pres">
      <dgm:prSet presAssocID="{C570591D-7085-41C3-AA96-4B596407ABE3}" presName="node" presStyleLbl="node1" presStyleIdx="2" presStyleCnt="7" custRadScaleRad="97911" custRadScaleInc="-1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1D86-DC77-410B-BF5B-3FF18DE6D96E}" type="pres">
      <dgm:prSet presAssocID="{C570591D-7085-41C3-AA96-4B596407ABE3}" presName="spNode" presStyleCnt="0"/>
      <dgm:spPr/>
    </dgm:pt>
    <dgm:pt modelId="{50FECB98-FD8A-4E51-9161-11F0CD6B80D3}" type="pres">
      <dgm:prSet presAssocID="{CE8B46A9-3600-4718-B830-51C4D2EB2A04}" presName="sibTrans" presStyleLbl="sibTrans1D1" presStyleIdx="2" presStyleCnt="7"/>
      <dgm:spPr/>
      <dgm:t>
        <a:bodyPr/>
        <a:lstStyle/>
        <a:p>
          <a:endParaRPr lang="ru-RU"/>
        </a:p>
      </dgm:t>
    </dgm:pt>
    <dgm:pt modelId="{97CD88EA-6F5F-48A3-993E-1E394F1E325E}" type="pres">
      <dgm:prSet presAssocID="{CA6884D5-3376-4779-BF58-EADB19A8883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E25AA-483D-4A93-AB89-BC5EDE149A4B}" type="pres">
      <dgm:prSet presAssocID="{CA6884D5-3376-4779-BF58-EADB19A88832}" presName="spNode" presStyleCnt="0"/>
      <dgm:spPr/>
    </dgm:pt>
    <dgm:pt modelId="{A38B1389-4DE6-41D9-B6C2-9D78F70455E3}" type="pres">
      <dgm:prSet presAssocID="{4739716C-4BAC-489B-BDE0-DD69697FC159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E334B50-8D8D-48D7-8E17-38D27DEF0FA4}" type="pres">
      <dgm:prSet presAssocID="{58841D13-D6FC-4DBE-A0D8-40C4E74E559D}" presName="node" presStyleLbl="node1" presStyleIdx="4" presStyleCnt="7" custRadScaleRad="93891" custRadScaleInc="-19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10557-006A-4E89-B420-6C7DCE0F1E35}" type="pres">
      <dgm:prSet presAssocID="{58841D13-D6FC-4DBE-A0D8-40C4E74E559D}" presName="spNode" presStyleCnt="0"/>
      <dgm:spPr/>
    </dgm:pt>
    <dgm:pt modelId="{887433A1-3C05-45DB-A8A1-CCE6A8116F5C}" type="pres">
      <dgm:prSet presAssocID="{21FB7E49-9C60-4882-92D2-7740C209300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E63E77B-1F29-46EC-98B2-DC348CE36A89}" type="pres">
      <dgm:prSet presAssocID="{E48C6C58-2DEC-45E7-8AB1-01D1B91D8DD3}" presName="node" presStyleLbl="node1" presStyleIdx="5" presStyleCnt="7" custRadScaleRad="93081" custRadScaleInc="2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32229-46E4-4334-8C49-4CF474967707}" type="pres">
      <dgm:prSet presAssocID="{E48C6C58-2DEC-45E7-8AB1-01D1B91D8DD3}" presName="spNode" presStyleCnt="0"/>
      <dgm:spPr/>
    </dgm:pt>
    <dgm:pt modelId="{F1444190-C34D-414F-A7E9-222371BC9353}" type="pres">
      <dgm:prSet presAssocID="{FC36AAFA-23F3-4B92-A7AA-097149E91AE4}" presName="sibTrans" presStyleLbl="sibTrans1D1" presStyleIdx="5" presStyleCnt="7"/>
      <dgm:spPr/>
      <dgm:t>
        <a:bodyPr/>
        <a:lstStyle/>
        <a:p>
          <a:endParaRPr lang="ru-RU"/>
        </a:p>
      </dgm:t>
    </dgm:pt>
    <dgm:pt modelId="{C363B4B6-7290-4408-B2EC-4DA487D5E6D4}" type="pres">
      <dgm:prSet presAssocID="{5830ABB4-F32E-44A2-B9EA-58B43AE8EE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01ADA-FD77-418E-9663-1C9EE0C3BB53}" type="pres">
      <dgm:prSet presAssocID="{5830ABB4-F32E-44A2-B9EA-58B43AE8EEC6}" presName="spNode" presStyleCnt="0"/>
      <dgm:spPr/>
    </dgm:pt>
    <dgm:pt modelId="{28C0BB0E-227D-40C8-9C19-21BDBF84C0A4}" type="pres">
      <dgm:prSet presAssocID="{7EB89E63-CBE9-4194-9203-55FC7CB3CA0D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3CEC1047-C0E6-4820-9CA1-3299D12B919A}" type="presOf" srcId="{7EB89E63-CBE9-4194-9203-55FC7CB3CA0D}" destId="{28C0BB0E-227D-40C8-9C19-21BDBF84C0A4}" srcOrd="0" destOrd="0" presId="urn:microsoft.com/office/officeart/2005/8/layout/cycle6"/>
    <dgm:cxn modelId="{261950A4-8FAA-47EA-A478-78DD9ABE5C88}" type="presOf" srcId="{CA6884D5-3376-4779-BF58-EADB19A88832}" destId="{97CD88EA-6F5F-48A3-993E-1E394F1E325E}" srcOrd="0" destOrd="0" presId="urn:microsoft.com/office/officeart/2005/8/layout/cycle6"/>
    <dgm:cxn modelId="{8C8CCA39-BC20-478F-9663-51217B28727A}" srcId="{556B9DE1-90FE-43A8-8A3E-534F6EE4DB85}" destId="{58841D13-D6FC-4DBE-A0D8-40C4E74E559D}" srcOrd="4" destOrd="0" parTransId="{39E10736-2106-42E1-8A69-971E00E5141D}" sibTransId="{21FB7E49-9C60-4882-92D2-7740C209300B}"/>
    <dgm:cxn modelId="{1B2EF4BE-7DAA-4857-9D72-FBA7309AABE7}" type="presOf" srcId="{57597FCF-A2CC-42D4-B6EE-1FB6765464AA}" destId="{BE96E41A-3690-4D48-AA33-AF6896AECF02}" srcOrd="0" destOrd="0" presId="urn:microsoft.com/office/officeart/2005/8/layout/cycle6"/>
    <dgm:cxn modelId="{792F51B3-8FF5-4177-8E69-43C8A102F29F}" srcId="{556B9DE1-90FE-43A8-8A3E-534F6EE4DB85}" destId="{C570591D-7085-41C3-AA96-4B596407ABE3}" srcOrd="2" destOrd="0" parTransId="{0CED8333-807B-4630-9F47-84FA077A1483}" sibTransId="{CE8B46A9-3600-4718-B830-51C4D2EB2A04}"/>
    <dgm:cxn modelId="{EAAAEFF0-DABD-46BD-897B-1E32D5CE5E62}" srcId="{556B9DE1-90FE-43A8-8A3E-534F6EE4DB85}" destId="{57597FCF-A2CC-42D4-B6EE-1FB6765464AA}" srcOrd="1" destOrd="0" parTransId="{354E0134-346C-49FE-B54B-65FE09EA931D}" sibTransId="{9845FEC1-FC5B-43A1-987F-3433DBE0145D}"/>
    <dgm:cxn modelId="{F60EAF71-4020-48FD-90F1-53F3FA62B207}" type="presOf" srcId="{B99EED66-575D-4261-8DD7-D426E315AE08}" destId="{B32400D0-A02D-4740-AE7E-BC2F10793621}" srcOrd="0" destOrd="0" presId="urn:microsoft.com/office/officeart/2005/8/layout/cycle6"/>
    <dgm:cxn modelId="{0D8E5053-78A6-45CC-80EE-F499D8974D71}" srcId="{556B9DE1-90FE-43A8-8A3E-534F6EE4DB85}" destId="{B99EED66-575D-4261-8DD7-D426E315AE08}" srcOrd="0" destOrd="0" parTransId="{B3544CBF-884E-437D-9BDF-4781F8D27067}" sibTransId="{ED798E53-EA63-4F7F-AF9A-D1179907A28B}"/>
    <dgm:cxn modelId="{C4B16672-9052-45B9-B867-66078CCD67AE}" type="presOf" srcId="{9845FEC1-FC5B-43A1-987F-3433DBE0145D}" destId="{0557E651-AF06-4792-A0E9-4959CA1F33F9}" srcOrd="0" destOrd="0" presId="urn:microsoft.com/office/officeart/2005/8/layout/cycle6"/>
    <dgm:cxn modelId="{BF0AAC1B-BAD2-41A0-9BEF-DC23A5767243}" srcId="{556B9DE1-90FE-43A8-8A3E-534F6EE4DB85}" destId="{5830ABB4-F32E-44A2-B9EA-58B43AE8EEC6}" srcOrd="6" destOrd="0" parTransId="{83933E46-71CF-436D-BE57-0743725AAC0E}" sibTransId="{7EB89E63-CBE9-4194-9203-55FC7CB3CA0D}"/>
    <dgm:cxn modelId="{70C2CB68-A6A3-49EC-8E27-BA55F16CE40B}" type="presOf" srcId="{ED798E53-EA63-4F7F-AF9A-D1179907A28B}" destId="{D6347B42-25FB-4633-8B5C-1DCE57A782B8}" srcOrd="0" destOrd="0" presId="urn:microsoft.com/office/officeart/2005/8/layout/cycle6"/>
    <dgm:cxn modelId="{50DB0F5A-C25C-499A-BEAE-A786F3F62EFD}" type="presOf" srcId="{4739716C-4BAC-489B-BDE0-DD69697FC159}" destId="{A38B1389-4DE6-41D9-B6C2-9D78F70455E3}" srcOrd="0" destOrd="0" presId="urn:microsoft.com/office/officeart/2005/8/layout/cycle6"/>
    <dgm:cxn modelId="{23B9BE87-11E7-4877-AD92-7C03ED5A7896}" type="presOf" srcId="{21FB7E49-9C60-4882-92D2-7740C209300B}" destId="{887433A1-3C05-45DB-A8A1-CCE6A8116F5C}" srcOrd="0" destOrd="0" presId="urn:microsoft.com/office/officeart/2005/8/layout/cycle6"/>
    <dgm:cxn modelId="{1736280C-840C-45EF-9A63-55E91F1F5B4A}" type="presOf" srcId="{5830ABB4-F32E-44A2-B9EA-58B43AE8EEC6}" destId="{C363B4B6-7290-4408-B2EC-4DA487D5E6D4}" srcOrd="0" destOrd="0" presId="urn:microsoft.com/office/officeart/2005/8/layout/cycle6"/>
    <dgm:cxn modelId="{7E71A928-935B-49A7-87B1-1B8819728090}" type="presOf" srcId="{58841D13-D6FC-4DBE-A0D8-40C4E74E559D}" destId="{8E334B50-8D8D-48D7-8E17-38D27DEF0FA4}" srcOrd="0" destOrd="0" presId="urn:microsoft.com/office/officeart/2005/8/layout/cycle6"/>
    <dgm:cxn modelId="{706D8049-3F59-4FE1-A448-CD0B13611975}" type="presOf" srcId="{C570591D-7085-41C3-AA96-4B596407ABE3}" destId="{3349CBCC-48AC-4CA4-B4AD-1D6118096B42}" srcOrd="0" destOrd="0" presId="urn:microsoft.com/office/officeart/2005/8/layout/cycle6"/>
    <dgm:cxn modelId="{C5CCC8BF-FCD3-491F-AF5C-6A35CBD10F68}" type="presOf" srcId="{556B9DE1-90FE-43A8-8A3E-534F6EE4DB85}" destId="{BE8B364D-D9AA-4ED9-B755-765004050F36}" srcOrd="0" destOrd="0" presId="urn:microsoft.com/office/officeart/2005/8/layout/cycle6"/>
    <dgm:cxn modelId="{869EFF29-45E4-4AE5-B2E3-88B25533BB24}" srcId="{556B9DE1-90FE-43A8-8A3E-534F6EE4DB85}" destId="{E48C6C58-2DEC-45E7-8AB1-01D1B91D8DD3}" srcOrd="5" destOrd="0" parTransId="{FEE19B0B-1F7D-4A85-97FF-4F0C8AC47D9B}" sibTransId="{FC36AAFA-23F3-4B92-A7AA-097149E91AE4}"/>
    <dgm:cxn modelId="{75DE7A8A-2BE1-4DE1-8E34-DA155F9E767C}" type="presOf" srcId="{CE8B46A9-3600-4718-B830-51C4D2EB2A04}" destId="{50FECB98-FD8A-4E51-9161-11F0CD6B80D3}" srcOrd="0" destOrd="0" presId="urn:microsoft.com/office/officeart/2005/8/layout/cycle6"/>
    <dgm:cxn modelId="{C7EA1855-E2FB-42EB-836C-C3D0830D8D39}" type="presOf" srcId="{FC36AAFA-23F3-4B92-A7AA-097149E91AE4}" destId="{F1444190-C34D-414F-A7E9-222371BC9353}" srcOrd="0" destOrd="0" presId="urn:microsoft.com/office/officeart/2005/8/layout/cycle6"/>
    <dgm:cxn modelId="{7430371A-5729-42E4-B3C4-1070DFFE9817}" type="presOf" srcId="{E48C6C58-2DEC-45E7-8AB1-01D1B91D8DD3}" destId="{5E63E77B-1F29-46EC-98B2-DC348CE36A89}" srcOrd="0" destOrd="0" presId="urn:microsoft.com/office/officeart/2005/8/layout/cycle6"/>
    <dgm:cxn modelId="{D01CCD34-52AA-4812-905B-D3EE37C9983D}" srcId="{556B9DE1-90FE-43A8-8A3E-534F6EE4DB85}" destId="{CA6884D5-3376-4779-BF58-EADB19A88832}" srcOrd="3" destOrd="0" parTransId="{2A10651E-F0EB-42A9-A259-2EB726A8B6D7}" sibTransId="{4739716C-4BAC-489B-BDE0-DD69697FC159}"/>
    <dgm:cxn modelId="{29ED4B09-3682-4AFB-A3D7-216524E1DDF8}" type="presParOf" srcId="{BE8B364D-D9AA-4ED9-B755-765004050F36}" destId="{B32400D0-A02D-4740-AE7E-BC2F10793621}" srcOrd="0" destOrd="0" presId="urn:microsoft.com/office/officeart/2005/8/layout/cycle6"/>
    <dgm:cxn modelId="{A8A7B382-761A-4F15-9DE6-F3B0D150EE61}" type="presParOf" srcId="{BE8B364D-D9AA-4ED9-B755-765004050F36}" destId="{6945E94B-0DFE-4DE2-8130-E74AC2FF2F7F}" srcOrd="1" destOrd="0" presId="urn:microsoft.com/office/officeart/2005/8/layout/cycle6"/>
    <dgm:cxn modelId="{6765D4F4-7CB0-40DC-8966-449CF3DC3C27}" type="presParOf" srcId="{BE8B364D-D9AA-4ED9-B755-765004050F36}" destId="{D6347B42-25FB-4633-8B5C-1DCE57A782B8}" srcOrd="2" destOrd="0" presId="urn:microsoft.com/office/officeart/2005/8/layout/cycle6"/>
    <dgm:cxn modelId="{E92E479B-9AE3-492F-9FBC-DB5B151A1E37}" type="presParOf" srcId="{BE8B364D-D9AA-4ED9-B755-765004050F36}" destId="{BE96E41A-3690-4D48-AA33-AF6896AECF02}" srcOrd="3" destOrd="0" presId="urn:microsoft.com/office/officeart/2005/8/layout/cycle6"/>
    <dgm:cxn modelId="{2452E5B2-4B31-48A3-A822-F5AA9C9E3D17}" type="presParOf" srcId="{BE8B364D-D9AA-4ED9-B755-765004050F36}" destId="{344A75F8-6672-4AD3-95F3-E727E1A4A07C}" srcOrd="4" destOrd="0" presId="urn:microsoft.com/office/officeart/2005/8/layout/cycle6"/>
    <dgm:cxn modelId="{FA3F16D7-FED6-435B-A8DE-C969C4880668}" type="presParOf" srcId="{BE8B364D-D9AA-4ED9-B755-765004050F36}" destId="{0557E651-AF06-4792-A0E9-4959CA1F33F9}" srcOrd="5" destOrd="0" presId="urn:microsoft.com/office/officeart/2005/8/layout/cycle6"/>
    <dgm:cxn modelId="{16505039-0DD2-4901-A59B-6CA18BC1A6E9}" type="presParOf" srcId="{BE8B364D-D9AA-4ED9-B755-765004050F36}" destId="{3349CBCC-48AC-4CA4-B4AD-1D6118096B42}" srcOrd="6" destOrd="0" presId="urn:microsoft.com/office/officeart/2005/8/layout/cycle6"/>
    <dgm:cxn modelId="{FB7C9952-E0CC-41D7-BB38-E0EDB92008A8}" type="presParOf" srcId="{BE8B364D-D9AA-4ED9-B755-765004050F36}" destId="{93691D86-DC77-410B-BF5B-3FF18DE6D96E}" srcOrd="7" destOrd="0" presId="urn:microsoft.com/office/officeart/2005/8/layout/cycle6"/>
    <dgm:cxn modelId="{5A45C563-CA5E-4D07-8935-8A57E0A9059A}" type="presParOf" srcId="{BE8B364D-D9AA-4ED9-B755-765004050F36}" destId="{50FECB98-FD8A-4E51-9161-11F0CD6B80D3}" srcOrd="8" destOrd="0" presId="urn:microsoft.com/office/officeart/2005/8/layout/cycle6"/>
    <dgm:cxn modelId="{ECCAA6D0-B255-483E-AC56-4F4F455D956A}" type="presParOf" srcId="{BE8B364D-D9AA-4ED9-B755-765004050F36}" destId="{97CD88EA-6F5F-48A3-993E-1E394F1E325E}" srcOrd="9" destOrd="0" presId="urn:microsoft.com/office/officeart/2005/8/layout/cycle6"/>
    <dgm:cxn modelId="{5C7D3E71-3E6E-4A0F-81F1-95127A94F67F}" type="presParOf" srcId="{BE8B364D-D9AA-4ED9-B755-765004050F36}" destId="{B87E25AA-483D-4A93-AB89-BC5EDE149A4B}" srcOrd="10" destOrd="0" presId="urn:microsoft.com/office/officeart/2005/8/layout/cycle6"/>
    <dgm:cxn modelId="{57307616-170D-42B1-81B5-4E43E4D42494}" type="presParOf" srcId="{BE8B364D-D9AA-4ED9-B755-765004050F36}" destId="{A38B1389-4DE6-41D9-B6C2-9D78F70455E3}" srcOrd="11" destOrd="0" presId="urn:microsoft.com/office/officeart/2005/8/layout/cycle6"/>
    <dgm:cxn modelId="{6D1599CD-EE99-44C2-8C00-F20AC6C9687C}" type="presParOf" srcId="{BE8B364D-D9AA-4ED9-B755-765004050F36}" destId="{8E334B50-8D8D-48D7-8E17-38D27DEF0FA4}" srcOrd="12" destOrd="0" presId="urn:microsoft.com/office/officeart/2005/8/layout/cycle6"/>
    <dgm:cxn modelId="{4FF07B43-E7CE-45C9-AFE4-A6937BF05334}" type="presParOf" srcId="{BE8B364D-D9AA-4ED9-B755-765004050F36}" destId="{B0910557-006A-4E89-B420-6C7DCE0F1E35}" srcOrd="13" destOrd="0" presId="urn:microsoft.com/office/officeart/2005/8/layout/cycle6"/>
    <dgm:cxn modelId="{3323069A-3B8F-4CB8-8480-D5419CB9997E}" type="presParOf" srcId="{BE8B364D-D9AA-4ED9-B755-765004050F36}" destId="{887433A1-3C05-45DB-A8A1-CCE6A8116F5C}" srcOrd="14" destOrd="0" presId="urn:microsoft.com/office/officeart/2005/8/layout/cycle6"/>
    <dgm:cxn modelId="{CEB2938B-F390-42F6-92DD-30491630C94D}" type="presParOf" srcId="{BE8B364D-D9AA-4ED9-B755-765004050F36}" destId="{5E63E77B-1F29-46EC-98B2-DC348CE36A89}" srcOrd="15" destOrd="0" presId="urn:microsoft.com/office/officeart/2005/8/layout/cycle6"/>
    <dgm:cxn modelId="{683EA4FE-4494-43EF-82B6-0BB8B775A877}" type="presParOf" srcId="{BE8B364D-D9AA-4ED9-B755-765004050F36}" destId="{51E32229-46E4-4334-8C49-4CF474967707}" srcOrd="16" destOrd="0" presId="urn:microsoft.com/office/officeart/2005/8/layout/cycle6"/>
    <dgm:cxn modelId="{67E1FF52-AEEE-4074-8830-4C77981D93B2}" type="presParOf" srcId="{BE8B364D-D9AA-4ED9-B755-765004050F36}" destId="{F1444190-C34D-414F-A7E9-222371BC9353}" srcOrd="17" destOrd="0" presId="urn:microsoft.com/office/officeart/2005/8/layout/cycle6"/>
    <dgm:cxn modelId="{437A2E26-3CB4-4146-83FD-169C7FE0CA56}" type="presParOf" srcId="{BE8B364D-D9AA-4ED9-B755-765004050F36}" destId="{C363B4B6-7290-4408-B2EC-4DA487D5E6D4}" srcOrd="18" destOrd="0" presId="urn:microsoft.com/office/officeart/2005/8/layout/cycle6"/>
    <dgm:cxn modelId="{9AB126D6-99F4-4175-9F75-F2E558D64135}" type="presParOf" srcId="{BE8B364D-D9AA-4ED9-B755-765004050F36}" destId="{88601ADA-FD77-418E-9663-1C9EE0C3BB53}" srcOrd="19" destOrd="0" presId="urn:microsoft.com/office/officeart/2005/8/layout/cycle6"/>
    <dgm:cxn modelId="{5313BFB1-36DF-4D4A-846A-B47E803D0880}" type="presParOf" srcId="{BE8B364D-D9AA-4ED9-B755-765004050F36}" destId="{28C0BB0E-227D-40C8-9C19-21BDBF84C0A4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AC6A-3467-4BCC-937A-72272768F18A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B2D88-0268-4908-BF8A-8D685FC4B74B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/>
            <a:t>Конституция РФ</a:t>
          </a:r>
          <a:endParaRPr lang="ru-RU" sz="3600" b="1" dirty="0"/>
        </a:p>
      </dgm:t>
    </dgm:pt>
    <dgm:pt modelId="{2E2FDB13-6E79-453B-90E8-B56C844E3711}" type="parTrans" cxnId="{B7CB4E28-AD06-4781-BD3D-117EA7A1CBCA}">
      <dgm:prSet/>
      <dgm:spPr/>
      <dgm:t>
        <a:bodyPr/>
        <a:lstStyle/>
        <a:p>
          <a:endParaRPr lang="ru-RU"/>
        </a:p>
      </dgm:t>
    </dgm:pt>
    <dgm:pt modelId="{12979B5D-D802-4774-A90E-8C8D7C7640B7}" type="sibTrans" cxnId="{B7CB4E28-AD06-4781-BD3D-117EA7A1CBCA}">
      <dgm:prSet/>
      <dgm:spPr/>
      <dgm:t>
        <a:bodyPr/>
        <a:lstStyle/>
        <a:p>
          <a:endParaRPr lang="ru-RU"/>
        </a:p>
      </dgm:t>
    </dgm:pt>
    <dgm:pt modelId="{8B6909E0-89C1-4586-84E4-C243264ED4D8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dirty="0" smtClean="0"/>
            <a:t>Федеральный закон от 15.11.1997 N 143-ФЗ "Об актах гражданского состояния"</a:t>
          </a:r>
          <a:endParaRPr lang="ru-RU" dirty="0"/>
        </a:p>
      </dgm:t>
    </dgm:pt>
    <dgm:pt modelId="{D084BA68-D0BB-48C4-8970-3208BA98A91B}" type="parTrans" cxnId="{5C28D8DB-35CF-4611-AD55-1A8290F4805E}">
      <dgm:prSet/>
      <dgm:spPr/>
      <dgm:t>
        <a:bodyPr/>
        <a:lstStyle/>
        <a:p>
          <a:endParaRPr lang="ru-RU"/>
        </a:p>
      </dgm:t>
    </dgm:pt>
    <dgm:pt modelId="{65B43305-D770-44D9-AA23-833025A0AC0E}" type="sibTrans" cxnId="{5C28D8DB-35CF-4611-AD55-1A8290F4805E}">
      <dgm:prSet/>
      <dgm:spPr/>
      <dgm:t>
        <a:bodyPr/>
        <a:lstStyle/>
        <a:p>
          <a:endParaRPr lang="ru-RU"/>
        </a:p>
      </dgm:t>
    </dgm:pt>
    <dgm:pt modelId="{95B41885-F5FF-4502-A344-D3781620382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НПА Министерства Юстиции </a:t>
          </a:r>
          <a:endParaRPr lang="ru-RU" b="1" dirty="0"/>
        </a:p>
      </dgm:t>
    </dgm:pt>
    <dgm:pt modelId="{19F7D08C-80B5-4CB1-8122-C20F44F5B713}" type="parTrans" cxnId="{EEF583A2-19DA-486F-8387-A1082199A4C5}">
      <dgm:prSet/>
      <dgm:spPr/>
      <dgm:t>
        <a:bodyPr/>
        <a:lstStyle/>
        <a:p>
          <a:endParaRPr lang="ru-RU"/>
        </a:p>
      </dgm:t>
    </dgm:pt>
    <dgm:pt modelId="{56FB9130-E852-456F-A23D-2F942D1E03DF}" type="sibTrans" cxnId="{EEF583A2-19DA-486F-8387-A1082199A4C5}">
      <dgm:prSet/>
      <dgm:spPr/>
      <dgm:t>
        <a:bodyPr/>
        <a:lstStyle/>
        <a:p>
          <a:endParaRPr lang="ru-RU"/>
        </a:p>
      </dgm:t>
    </dgm:pt>
    <dgm:pt modelId="{7AE00CC8-2407-4982-AEAC-798AC04AEA20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Законы субъекта  РФ о деятельности органов ЗАГС</a:t>
          </a:r>
          <a:endParaRPr lang="ru-RU" b="1" dirty="0"/>
        </a:p>
      </dgm:t>
    </dgm:pt>
    <dgm:pt modelId="{EDB1417F-6C47-4C21-B70E-39984869FEBA}" type="parTrans" cxnId="{F7023C0D-40C1-4BE6-9644-6086E760A69E}">
      <dgm:prSet/>
      <dgm:spPr/>
      <dgm:t>
        <a:bodyPr/>
        <a:lstStyle/>
        <a:p>
          <a:endParaRPr lang="ru-RU"/>
        </a:p>
      </dgm:t>
    </dgm:pt>
    <dgm:pt modelId="{2425530F-C917-45F8-B5F9-A00C353D07FA}" type="sibTrans" cxnId="{F7023C0D-40C1-4BE6-9644-6086E760A69E}">
      <dgm:prSet/>
      <dgm:spPr/>
      <dgm:t>
        <a:bodyPr/>
        <a:lstStyle/>
        <a:p>
          <a:endParaRPr lang="ru-RU"/>
        </a:p>
      </dgm:t>
    </dgm:pt>
    <dgm:pt modelId="{0E63A0C3-026A-4C2E-BD37-620C199D665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/>
            <a:t>Семейный кодекс</a:t>
          </a:r>
          <a:endParaRPr lang="ru-RU" sz="3600" b="1" dirty="0"/>
        </a:p>
      </dgm:t>
    </dgm:pt>
    <dgm:pt modelId="{968A0A61-9BB0-4E0E-9FF8-066E6D825D73}" type="parTrans" cxnId="{F5C859D1-E101-499C-AD12-C9D48F189577}">
      <dgm:prSet/>
      <dgm:spPr/>
      <dgm:t>
        <a:bodyPr/>
        <a:lstStyle/>
        <a:p>
          <a:endParaRPr lang="ru-RU"/>
        </a:p>
      </dgm:t>
    </dgm:pt>
    <dgm:pt modelId="{203F5430-5BAB-4F9B-9DD9-2777F78BA511}" type="sibTrans" cxnId="{F5C859D1-E101-499C-AD12-C9D48F189577}">
      <dgm:prSet/>
      <dgm:spPr/>
      <dgm:t>
        <a:bodyPr/>
        <a:lstStyle/>
        <a:p>
          <a:endParaRPr lang="ru-RU"/>
        </a:p>
      </dgm:t>
    </dgm:pt>
    <dgm:pt modelId="{F1AE55F3-67E2-40CA-860C-765C61E3D41B}" type="pres">
      <dgm:prSet presAssocID="{2DD9AC6A-3467-4BCC-937A-72272768F1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9B3DBF-8530-4E76-BCCA-7187BC583C59}" type="pres">
      <dgm:prSet presAssocID="{C8CB2D88-0268-4908-BF8A-8D685FC4B7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EDD9-99DC-4212-93E4-B03DA0AD22E3}" type="pres">
      <dgm:prSet presAssocID="{C8CB2D88-0268-4908-BF8A-8D685FC4B74B}" presName="spNode" presStyleCnt="0"/>
      <dgm:spPr/>
    </dgm:pt>
    <dgm:pt modelId="{E4000553-54D4-4466-8964-20C2FCA1BC34}" type="pres">
      <dgm:prSet presAssocID="{12979B5D-D802-4774-A90E-8C8D7C7640B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EE7BBBF-AE10-4469-9768-362C4A95C373}" type="pres">
      <dgm:prSet presAssocID="{8B6909E0-89C1-4586-84E4-C243264ED4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546EE-D319-4A14-BE65-C922E0083F42}" type="pres">
      <dgm:prSet presAssocID="{8B6909E0-89C1-4586-84E4-C243264ED4D8}" presName="spNode" presStyleCnt="0"/>
      <dgm:spPr/>
    </dgm:pt>
    <dgm:pt modelId="{676C6EBA-6378-43B7-ADB8-F23B1937F512}" type="pres">
      <dgm:prSet presAssocID="{65B43305-D770-44D9-AA23-833025A0AC0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541133C-4A60-4AA2-B273-7A5E2C809F6E}" type="pres">
      <dgm:prSet presAssocID="{95B41885-F5FF-4502-A344-D378162038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261CA-F0CF-4476-BC1E-FF5D6BC42B95}" type="pres">
      <dgm:prSet presAssocID="{95B41885-F5FF-4502-A344-D37816203821}" presName="spNode" presStyleCnt="0"/>
      <dgm:spPr/>
    </dgm:pt>
    <dgm:pt modelId="{F1A2A162-3B3D-424F-AA5C-9DC69FC8E00C}" type="pres">
      <dgm:prSet presAssocID="{56FB9130-E852-456F-A23D-2F942D1E03D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13BDC95-5ED0-400A-B20E-20417FE3533D}" type="pres">
      <dgm:prSet presAssocID="{7AE00CC8-2407-4982-AEAC-798AC04AEA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829E-39C4-471A-9A89-3D978221441F}" type="pres">
      <dgm:prSet presAssocID="{7AE00CC8-2407-4982-AEAC-798AC04AEA20}" presName="spNode" presStyleCnt="0"/>
      <dgm:spPr/>
    </dgm:pt>
    <dgm:pt modelId="{A3B42249-4D74-4C57-8177-D3E2E03747EE}" type="pres">
      <dgm:prSet presAssocID="{2425530F-C917-45F8-B5F9-A00C353D07F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9438420-56CF-422B-810A-26EA131912C5}" type="pres">
      <dgm:prSet presAssocID="{0E63A0C3-026A-4C2E-BD37-620C199D66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DBF0-2481-43BA-83DD-2BBC3FE8D58C}" type="pres">
      <dgm:prSet presAssocID="{0E63A0C3-026A-4C2E-BD37-620C199D6651}" presName="spNode" presStyleCnt="0"/>
      <dgm:spPr/>
    </dgm:pt>
    <dgm:pt modelId="{7FFE0528-2E62-494F-912A-FA523940C5DE}" type="pres">
      <dgm:prSet presAssocID="{203F5430-5BAB-4F9B-9DD9-2777F78BA51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59206EA-CF18-40AD-89CE-FA09F63397B1}" type="presOf" srcId="{7AE00CC8-2407-4982-AEAC-798AC04AEA20}" destId="{413BDC95-5ED0-400A-B20E-20417FE3533D}" srcOrd="0" destOrd="0" presId="urn:microsoft.com/office/officeart/2005/8/layout/cycle6"/>
    <dgm:cxn modelId="{C0527A79-0750-448A-A015-C5BDDCCA618E}" type="presOf" srcId="{65B43305-D770-44D9-AA23-833025A0AC0E}" destId="{676C6EBA-6378-43B7-ADB8-F23B1937F512}" srcOrd="0" destOrd="0" presId="urn:microsoft.com/office/officeart/2005/8/layout/cycle6"/>
    <dgm:cxn modelId="{344B69F2-AC82-4C72-9B7B-6E8AEC99C453}" type="presOf" srcId="{0E63A0C3-026A-4C2E-BD37-620C199D6651}" destId="{F9438420-56CF-422B-810A-26EA131912C5}" srcOrd="0" destOrd="0" presId="urn:microsoft.com/office/officeart/2005/8/layout/cycle6"/>
    <dgm:cxn modelId="{B7CB4E28-AD06-4781-BD3D-117EA7A1CBCA}" srcId="{2DD9AC6A-3467-4BCC-937A-72272768F18A}" destId="{C8CB2D88-0268-4908-BF8A-8D685FC4B74B}" srcOrd="0" destOrd="0" parTransId="{2E2FDB13-6E79-453B-90E8-B56C844E3711}" sibTransId="{12979B5D-D802-4774-A90E-8C8D7C7640B7}"/>
    <dgm:cxn modelId="{EEF583A2-19DA-486F-8387-A1082199A4C5}" srcId="{2DD9AC6A-3467-4BCC-937A-72272768F18A}" destId="{95B41885-F5FF-4502-A344-D37816203821}" srcOrd="2" destOrd="0" parTransId="{19F7D08C-80B5-4CB1-8122-C20F44F5B713}" sibTransId="{56FB9130-E852-456F-A23D-2F942D1E03DF}"/>
    <dgm:cxn modelId="{2017917D-059B-48B8-B63A-18148F8EE5DE}" type="presOf" srcId="{12979B5D-D802-4774-A90E-8C8D7C7640B7}" destId="{E4000553-54D4-4466-8964-20C2FCA1BC34}" srcOrd="0" destOrd="0" presId="urn:microsoft.com/office/officeart/2005/8/layout/cycle6"/>
    <dgm:cxn modelId="{EF36BE4D-9381-43E1-B448-4BD05DCDABFF}" type="presOf" srcId="{56FB9130-E852-456F-A23D-2F942D1E03DF}" destId="{F1A2A162-3B3D-424F-AA5C-9DC69FC8E00C}" srcOrd="0" destOrd="0" presId="urn:microsoft.com/office/officeart/2005/8/layout/cycle6"/>
    <dgm:cxn modelId="{2E25289A-8EE3-472C-891A-524CF14C17A2}" type="presOf" srcId="{203F5430-5BAB-4F9B-9DD9-2777F78BA511}" destId="{7FFE0528-2E62-494F-912A-FA523940C5DE}" srcOrd="0" destOrd="0" presId="urn:microsoft.com/office/officeart/2005/8/layout/cycle6"/>
    <dgm:cxn modelId="{5C28D8DB-35CF-4611-AD55-1A8290F4805E}" srcId="{2DD9AC6A-3467-4BCC-937A-72272768F18A}" destId="{8B6909E0-89C1-4586-84E4-C243264ED4D8}" srcOrd="1" destOrd="0" parTransId="{D084BA68-D0BB-48C4-8970-3208BA98A91B}" sibTransId="{65B43305-D770-44D9-AA23-833025A0AC0E}"/>
    <dgm:cxn modelId="{5CE07A48-2637-4695-BA75-DDE18C87A7C9}" type="presOf" srcId="{2DD9AC6A-3467-4BCC-937A-72272768F18A}" destId="{F1AE55F3-67E2-40CA-860C-765C61E3D41B}" srcOrd="0" destOrd="0" presId="urn:microsoft.com/office/officeart/2005/8/layout/cycle6"/>
    <dgm:cxn modelId="{F7023C0D-40C1-4BE6-9644-6086E760A69E}" srcId="{2DD9AC6A-3467-4BCC-937A-72272768F18A}" destId="{7AE00CC8-2407-4982-AEAC-798AC04AEA20}" srcOrd="3" destOrd="0" parTransId="{EDB1417F-6C47-4C21-B70E-39984869FEBA}" sibTransId="{2425530F-C917-45F8-B5F9-A00C353D07FA}"/>
    <dgm:cxn modelId="{F5C859D1-E101-499C-AD12-C9D48F189577}" srcId="{2DD9AC6A-3467-4BCC-937A-72272768F18A}" destId="{0E63A0C3-026A-4C2E-BD37-620C199D6651}" srcOrd="4" destOrd="0" parTransId="{968A0A61-9BB0-4E0E-9FF8-066E6D825D73}" sibTransId="{203F5430-5BAB-4F9B-9DD9-2777F78BA511}"/>
    <dgm:cxn modelId="{DBBE82D3-9712-4DF7-BD00-09A132241E1C}" type="presOf" srcId="{2425530F-C917-45F8-B5F9-A00C353D07FA}" destId="{A3B42249-4D74-4C57-8177-D3E2E03747EE}" srcOrd="0" destOrd="0" presId="urn:microsoft.com/office/officeart/2005/8/layout/cycle6"/>
    <dgm:cxn modelId="{AA619667-5C3C-4171-8FAB-42AA6644F335}" type="presOf" srcId="{95B41885-F5FF-4502-A344-D37816203821}" destId="{1541133C-4A60-4AA2-B273-7A5E2C809F6E}" srcOrd="0" destOrd="0" presId="urn:microsoft.com/office/officeart/2005/8/layout/cycle6"/>
    <dgm:cxn modelId="{4F74EBF8-B282-4D09-BC33-694A639B0EB7}" type="presOf" srcId="{8B6909E0-89C1-4586-84E4-C243264ED4D8}" destId="{3EE7BBBF-AE10-4469-9768-362C4A95C373}" srcOrd="0" destOrd="0" presId="urn:microsoft.com/office/officeart/2005/8/layout/cycle6"/>
    <dgm:cxn modelId="{E414553F-5078-4EB6-B06C-57985479A4A5}" type="presOf" srcId="{C8CB2D88-0268-4908-BF8A-8D685FC4B74B}" destId="{859B3DBF-8530-4E76-BCCA-7187BC583C59}" srcOrd="0" destOrd="0" presId="urn:microsoft.com/office/officeart/2005/8/layout/cycle6"/>
    <dgm:cxn modelId="{D04CF236-ABA3-45B4-8FFC-1A7A01FB1838}" type="presParOf" srcId="{F1AE55F3-67E2-40CA-860C-765C61E3D41B}" destId="{859B3DBF-8530-4E76-BCCA-7187BC583C59}" srcOrd="0" destOrd="0" presId="urn:microsoft.com/office/officeart/2005/8/layout/cycle6"/>
    <dgm:cxn modelId="{8E47AE0C-6B15-4FE9-9662-86A159C987B8}" type="presParOf" srcId="{F1AE55F3-67E2-40CA-860C-765C61E3D41B}" destId="{EF1FEDD9-99DC-4212-93E4-B03DA0AD22E3}" srcOrd="1" destOrd="0" presId="urn:microsoft.com/office/officeart/2005/8/layout/cycle6"/>
    <dgm:cxn modelId="{88D1F396-8E58-41B7-8B3B-29C3A9E039EA}" type="presParOf" srcId="{F1AE55F3-67E2-40CA-860C-765C61E3D41B}" destId="{E4000553-54D4-4466-8964-20C2FCA1BC34}" srcOrd="2" destOrd="0" presId="urn:microsoft.com/office/officeart/2005/8/layout/cycle6"/>
    <dgm:cxn modelId="{D0B18F3F-B2AE-46A6-A729-41FE870E2D28}" type="presParOf" srcId="{F1AE55F3-67E2-40CA-860C-765C61E3D41B}" destId="{3EE7BBBF-AE10-4469-9768-362C4A95C373}" srcOrd="3" destOrd="0" presId="urn:microsoft.com/office/officeart/2005/8/layout/cycle6"/>
    <dgm:cxn modelId="{8196BD3D-4072-4988-A3A3-EFFF31E3DC7B}" type="presParOf" srcId="{F1AE55F3-67E2-40CA-860C-765C61E3D41B}" destId="{302546EE-D319-4A14-BE65-C922E0083F42}" srcOrd="4" destOrd="0" presId="urn:microsoft.com/office/officeart/2005/8/layout/cycle6"/>
    <dgm:cxn modelId="{B4D333FA-6C59-449E-9883-3A5A42AF1C79}" type="presParOf" srcId="{F1AE55F3-67E2-40CA-860C-765C61E3D41B}" destId="{676C6EBA-6378-43B7-ADB8-F23B1937F512}" srcOrd="5" destOrd="0" presId="urn:microsoft.com/office/officeart/2005/8/layout/cycle6"/>
    <dgm:cxn modelId="{0605D078-E9D3-4B63-B376-BCAA064F7A47}" type="presParOf" srcId="{F1AE55F3-67E2-40CA-860C-765C61E3D41B}" destId="{1541133C-4A60-4AA2-B273-7A5E2C809F6E}" srcOrd="6" destOrd="0" presId="urn:microsoft.com/office/officeart/2005/8/layout/cycle6"/>
    <dgm:cxn modelId="{B7BC7B12-A46E-4377-AA97-629F5B54D1C7}" type="presParOf" srcId="{F1AE55F3-67E2-40CA-860C-765C61E3D41B}" destId="{91F261CA-F0CF-4476-BC1E-FF5D6BC42B95}" srcOrd="7" destOrd="0" presId="urn:microsoft.com/office/officeart/2005/8/layout/cycle6"/>
    <dgm:cxn modelId="{3374F0B2-C51B-4E27-82A1-DDB092428A0F}" type="presParOf" srcId="{F1AE55F3-67E2-40CA-860C-765C61E3D41B}" destId="{F1A2A162-3B3D-424F-AA5C-9DC69FC8E00C}" srcOrd="8" destOrd="0" presId="urn:microsoft.com/office/officeart/2005/8/layout/cycle6"/>
    <dgm:cxn modelId="{710AD623-8621-43A4-A60C-1E4B6BDEA631}" type="presParOf" srcId="{F1AE55F3-67E2-40CA-860C-765C61E3D41B}" destId="{413BDC95-5ED0-400A-B20E-20417FE3533D}" srcOrd="9" destOrd="0" presId="urn:microsoft.com/office/officeart/2005/8/layout/cycle6"/>
    <dgm:cxn modelId="{9308A972-8876-4EEE-BE50-F6C025A76EC1}" type="presParOf" srcId="{F1AE55F3-67E2-40CA-860C-765C61E3D41B}" destId="{2B7C829E-39C4-471A-9A89-3D978221441F}" srcOrd="10" destOrd="0" presId="urn:microsoft.com/office/officeart/2005/8/layout/cycle6"/>
    <dgm:cxn modelId="{B15438F1-6EBF-4BD9-8B76-E69498B808A3}" type="presParOf" srcId="{F1AE55F3-67E2-40CA-860C-765C61E3D41B}" destId="{A3B42249-4D74-4C57-8177-D3E2E03747EE}" srcOrd="11" destOrd="0" presId="urn:microsoft.com/office/officeart/2005/8/layout/cycle6"/>
    <dgm:cxn modelId="{E28F7F37-5B6A-494D-AC4E-64DF490E101C}" type="presParOf" srcId="{F1AE55F3-67E2-40CA-860C-765C61E3D41B}" destId="{F9438420-56CF-422B-810A-26EA131912C5}" srcOrd="12" destOrd="0" presId="urn:microsoft.com/office/officeart/2005/8/layout/cycle6"/>
    <dgm:cxn modelId="{5FA1A45A-53D8-445B-B08A-122E90A5C6DD}" type="presParOf" srcId="{F1AE55F3-67E2-40CA-860C-765C61E3D41B}" destId="{5F2CDBF0-2481-43BA-83DD-2BBC3FE8D58C}" srcOrd="13" destOrd="0" presId="urn:microsoft.com/office/officeart/2005/8/layout/cycle6"/>
    <dgm:cxn modelId="{B0B15CAD-63C4-45C6-92F1-247AEE6DA4AF}" type="presParOf" srcId="{F1AE55F3-67E2-40CA-860C-765C61E3D41B}" destId="{7FFE0528-2E62-494F-912A-FA523940C5D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C177F-F057-45CB-B71A-1F31B5650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DAD90-8B70-469F-AC85-460831D60F7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Роль Минюста в деятельности ЗАГС</a:t>
          </a:r>
        </a:p>
      </dgm:t>
    </dgm:pt>
    <dgm:pt modelId="{0412B038-34E5-4C32-A1B6-2D0C7396000B}" type="parTrans" cxnId="{7DD358D3-828F-496E-AE37-C85A31AE8971}">
      <dgm:prSet/>
      <dgm:spPr/>
      <dgm:t>
        <a:bodyPr/>
        <a:lstStyle/>
        <a:p>
          <a:endParaRPr lang="ru-RU"/>
        </a:p>
      </dgm:t>
    </dgm:pt>
    <dgm:pt modelId="{8BDF6A67-132B-48CE-B91E-3D06802ECEEB}" type="sibTrans" cxnId="{7DD358D3-828F-496E-AE37-C85A31AE8971}">
      <dgm:prSet/>
      <dgm:spPr/>
      <dgm:t>
        <a:bodyPr/>
        <a:lstStyle/>
        <a:p>
          <a:endParaRPr lang="ru-RU"/>
        </a:p>
      </dgm:t>
    </dgm:pt>
    <dgm:pt modelId="{BC823713-062F-44C6-A9C8-A1A506EC98B2}" type="pres">
      <dgm:prSet presAssocID="{EAEC177F-F057-45CB-B71A-1F31B56502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D15AC-498A-47C1-A602-30F39F36B597}" type="pres">
      <dgm:prSet presAssocID="{43DDAD90-8B70-469F-AC85-460831D60F76}" presName="parentText" presStyleLbl="node1" presStyleIdx="0" presStyleCnt="1" custLinFactNeighborY="-1927">
        <dgm:presLayoutVars>
          <dgm:chMax val="0"/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</dgm:ptLst>
  <dgm:cxnLst>
    <dgm:cxn modelId="{DDE055B6-6CBF-4027-BA1A-B8DD98ED7C2D}" type="presOf" srcId="{43DDAD90-8B70-469F-AC85-460831D60F76}" destId="{A5AD15AC-498A-47C1-A602-30F39F36B597}" srcOrd="0" destOrd="0" presId="urn:microsoft.com/office/officeart/2005/8/layout/vList2"/>
    <dgm:cxn modelId="{E80EB2F8-EC18-4F8E-9F68-30E577F3E4B2}" type="presOf" srcId="{EAEC177F-F057-45CB-B71A-1F31B5650205}" destId="{BC823713-062F-44C6-A9C8-A1A506EC98B2}" srcOrd="0" destOrd="0" presId="urn:microsoft.com/office/officeart/2005/8/layout/vList2"/>
    <dgm:cxn modelId="{7DD358D3-828F-496E-AE37-C85A31AE8971}" srcId="{EAEC177F-F057-45CB-B71A-1F31B5650205}" destId="{43DDAD90-8B70-469F-AC85-460831D60F76}" srcOrd="0" destOrd="0" parTransId="{0412B038-34E5-4C32-A1B6-2D0C7396000B}" sibTransId="{8BDF6A67-132B-48CE-B91E-3D06802ECEEB}"/>
    <dgm:cxn modelId="{0AE097B1-E701-4280-A6E3-BE4FDDE53A17}" type="presParOf" srcId="{BC823713-062F-44C6-A9C8-A1A506EC98B2}" destId="{A5AD15AC-498A-47C1-A602-30F39F36B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7813F-AB17-4E06-AFDC-16895D342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B936D7E-F73D-4732-B1E4-2B695FD034E5}" type="pres">
      <dgm:prSet presAssocID="{1707813F-AB17-4E06-AFDC-16895D342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3A769-2944-4C32-B2EF-8A4A1C3C5A0F}" type="presOf" srcId="{1707813F-AB17-4E06-AFDC-16895D342D30}" destId="{AB936D7E-F73D-4732-B1E4-2B695FD034E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7F2785-ACC9-433B-8FE4-7D4DA09054F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71DA1-9363-4353-975C-30BC3DCBC486}">
      <dgm:prSet custT="1"/>
      <dgm:spPr>
        <a:effectLst>
          <a:reflection stA="45000" endPos="11000" dist="63500" dir="5400000" sy="-100000" algn="bl" rotWithShape="0"/>
        </a:effectLst>
      </dgm:spPr>
      <dgm:t>
        <a:bodyPr/>
        <a:lstStyle/>
        <a:p>
          <a:r>
            <a:rPr lang="ru-RU" sz="44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уполномоченных лиц</a:t>
          </a:r>
        </a:p>
      </dgm:t>
    </dgm:pt>
    <dgm:pt modelId="{A7F5BC27-EC12-483F-85A1-00D428A7AC73}" type="parTrans" cxnId="{7C20B622-8FAE-40BA-9316-91F588FF2FBA}">
      <dgm:prSet/>
      <dgm:spPr/>
      <dgm:t>
        <a:bodyPr/>
        <a:lstStyle/>
        <a:p>
          <a:endParaRPr lang="ru-RU"/>
        </a:p>
      </dgm:t>
    </dgm:pt>
    <dgm:pt modelId="{1207A455-4875-41B2-837F-6F19EE3106CD}" type="sibTrans" cxnId="{7C20B622-8FAE-40BA-9316-91F588FF2FBA}">
      <dgm:prSet/>
      <dgm:spPr/>
      <dgm:t>
        <a:bodyPr/>
        <a:lstStyle/>
        <a:p>
          <a:endParaRPr lang="ru-RU"/>
        </a:p>
      </dgm:t>
    </dgm:pt>
    <dgm:pt modelId="{031A3052-05FF-46F7-80D6-0631FAD623FA}" type="pres">
      <dgm:prSet presAssocID="{967F2785-ACC9-433B-8FE4-7D4DA09054F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02919-5703-491B-BC0F-910FE37AD51D}" type="pres">
      <dgm:prSet presAssocID="{C8471DA1-9363-4353-975C-30BC3DCBC486}" presName="node" presStyleLbl="node1" presStyleIdx="0" presStyleCnt="1" custScaleX="147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99972-D19C-4867-8AB3-3F5823308326}" type="presOf" srcId="{967F2785-ACC9-433B-8FE4-7D4DA09054F8}" destId="{031A3052-05FF-46F7-80D6-0631FAD623FA}" srcOrd="0" destOrd="0" presId="urn:microsoft.com/office/officeart/2005/8/layout/process2"/>
    <dgm:cxn modelId="{486A8259-3B2A-4591-84A0-040964D621C2}" type="presOf" srcId="{C8471DA1-9363-4353-975C-30BC3DCBC486}" destId="{0D602919-5703-491B-BC0F-910FE37AD51D}" srcOrd="0" destOrd="0" presId="urn:microsoft.com/office/officeart/2005/8/layout/process2"/>
    <dgm:cxn modelId="{7C20B622-8FAE-40BA-9316-91F588FF2FBA}" srcId="{967F2785-ACC9-433B-8FE4-7D4DA09054F8}" destId="{C8471DA1-9363-4353-975C-30BC3DCBC486}" srcOrd="0" destOrd="0" parTransId="{A7F5BC27-EC12-483F-85A1-00D428A7AC73}" sibTransId="{1207A455-4875-41B2-837F-6F19EE3106CD}"/>
    <dgm:cxn modelId="{F47AD766-EBA8-451C-A69B-C909ED322AC9}" type="presParOf" srcId="{031A3052-05FF-46F7-80D6-0631FAD623FA}" destId="{0D602919-5703-491B-BC0F-910FE37AD51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0D0-A02D-4740-AE7E-BC2F10793621}">
      <dsp:nvSpPr>
        <dsp:cNvPr id="0" name=""/>
        <dsp:cNvSpPr/>
      </dsp:nvSpPr>
      <dsp:spPr>
        <a:xfrm>
          <a:off x="4529868" y="4799"/>
          <a:ext cx="1961553" cy="1275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РОЖДЕНИЕ РЕБЁНКА</a:t>
          </a:r>
          <a:endParaRPr lang="ru-RU" sz="1800" b="1" kern="1200" dirty="0"/>
        </a:p>
      </dsp:txBody>
      <dsp:txXfrm>
        <a:off x="4592109" y="67040"/>
        <a:ext cx="1837071" cy="1150527"/>
      </dsp:txXfrm>
    </dsp:sp>
    <dsp:sp modelId="{D6347B42-25FB-4633-8B5C-1DCE57A782B8}">
      <dsp:nvSpPr>
        <dsp:cNvPr id="0" name=""/>
        <dsp:cNvSpPr/>
      </dsp:nvSpPr>
      <dsp:spPr>
        <a:xfrm>
          <a:off x="1870611" y="642303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4633802" y="138281"/>
              </a:moveTo>
              <a:arcTo wR="3640034" hR="3640034" stAng="17150610" swAng="12566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6E41A-3690-4D48-AA33-AF6896AECF02}">
      <dsp:nvSpPr>
        <dsp:cNvPr id="0" name=""/>
        <dsp:cNvSpPr/>
      </dsp:nvSpPr>
      <dsp:spPr>
        <a:xfrm>
          <a:off x="7375762" y="1375309"/>
          <a:ext cx="1961553" cy="127500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УСЫНОВЛЕНИЕ (УДОЧЕРЕДЕНИЕ)</a:t>
          </a:r>
          <a:endParaRPr lang="ru-RU" sz="1800" b="1" kern="1200" dirty="0"/>
        </a:p>
      </dsp:txBody>
      <dsp:txXfrm>
        <a:off x="7438003" y="1437550"/>
        <a:ext cx="1837071" cy="1150527"/>
      </dsp:txXfrm>
    </dsp:sp>
    <dsp:sp modelId="{0557E651-AF06-4792-A0E9-4959CA1F33F9}">
      <dsp:nvSpPr>
        <dsp:cNvPr id="0" name=""/>
        <dsp:cNvSpPr/>
      </dsp:nvSpPr>
      <dsp:spPr>
        <a:xfrm>
          <a:off x="1797328" y="487187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6973641" y="2178214"/>
              </a:moveTo>
              <a:arcTo wR="3640034" hR="3640034" stAng="20179325" swAng="15394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9CBCC-48AC-4CA4-B4AD-1D6118096B42}">
      <dsp:nvSpPr>
        <dsp:cNvPr id="0" name=""/>
        <dsp:cNvSpPr/>
      </dsp:nvSpPr>
      <dsp:spPr>
        <a:xfrm>
          <a:off x="8038697" y="4269475"/>
          <a:ext cx="1961553" cy="127500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УСТАНОВДЕНИЕ ОТЦОВСТВА</a:t>
          </a:r>
          <a:endParaRPr lang="ru-RU" sz="1800" b="1" kern="1200" dirty="0"/>
        </a:p>
      </dsp:txBody>
      <dsp:txXfrm>
        <a:off x="8100938" y="4331716"/>
        <a:ext cx="1837071" cy="1150527"/>
      </dsp:txXfrm>
    </dsp:sp>
    <dsp:sp modelId="{50FECB98-FD8A-4E51-9161-11F0CD6B80D3}">
      <dsp:nvSpPr>
        <dsp:cNvPr id="0" name=""/>
        <dsp:cNvSpPr/>
      </dsp:nvSpPr>
      <dsp:spPr>
        <a:xfrm>
          <a:off x="1746197" y="766037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7092402" y="4793726"/>
              </a:moveTo>
              <a:arcTo wR="3640034" hR="3640034" stAng="1108698" swAng="15026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D88EA-6F5F-48A3-993E-1E394F1E325E}">
      <dsp:nvSpPr>
        <dsp:cNvPr id="0" name=""/>
        <dsp:cNvSpPr/>
      </dsp:nvSpPr>
      <dsp:spPr>
        <a:xfrm>
          <a:off x="6109220" y="6924391"/>
          <a:ext cx="1961553" cy="127500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ПЕРЕМЕНА ИМЕНИ</a:t>
          </a:r>
          <a:endParaRPr lang="ru-RU" sz="1800" b="1" kern="1200" dirty="0"/>
        </a:p>
      </dsp:txBody>
      <dsp:txXfrm>
        <a:off x="6171461" y="6986632"/>
        <a:ext cx="1837071" cy="1150527"/>
      </dsp:txXfrm>
    </dsp:sp>
    <dsp:sp modelId="{A38B1389-4DE6-41D9-B6C2-9D78F70455E3}">
      <dsp:nvSpPr>
        <dsp:cNvPr id="0" name=""/>
        <dsp:cNvSpPr/>
      </dsp:nvSpPr>
      <dsp:spPr>
        <a:xfrm>
          <a:off x="2730743" y="602160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3369101" y="7269971"/>
              </a:moveTo>
              <a:arcTo wR="3640034" hR="3640034" stAng="5656113" swAng="8725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34B50-8D8D-48D7-8E17-38D27DEF0FA4}">
      <dsp:nvSpPr>
        <dsp:cNvPr id="0" name=""/>
        <dsp:cNvSpPr/>
      </dsp:nvSpPr>
      <dsp:spPr>
        <a:xfrm>
          <a:off x="3226578" y="6804242"/>
          <a:ext cx="1961553" cy="1275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РАСТОРЖЕНИЕ БРАКА</a:t>
          </a:r>
          <a:endParaRPr lang="ru-RU" sz="1800" b="1" kern="1200" dirty="0"/>
        </a:p>
      </dsp:txBody>
      <dsp:txXfrm>
        <a:off x="3288819" y="6866483"/>
        <a:ext cx="1837071" cy="1150527"/>
      </dsp:txXfrm>
    </dsp:sp>
    <dsp:sp modelId="{887433A1-3C05-45DB-A8A1-CCE6A8116F5C}">
      <dsp:nvSpPr>
        <dsp:cNvPr id="0" name=""/>
        <dsp:cNvSpPr/>
      </dsp:nvSpPr>
      <dsp:spPr>
        <a:xfrm>
          <a:off x="2108656" y="559987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1105993" y="6253171"/>
              </a:moveTo>
              <a:arcTo wR="3640034" hR="3640034" stAng="8047177" swAng="15483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3E77B-1F29-46EC-98B2-DC348CE36A89}">
      <dsp:nvSpPr>
        <dsp:cNvPr id="0" name=""/>
        <dsp:cNvSpPr/>
      </dsp:nvSpPr>
      <dsp:spPr>
        <a:xfrm>
          <a:off x="1180909" y="4158875"/>
          <a:ext cx="1961553" cy="1275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ЗАКЛЮЧЕНИЕ БРАКА</a:t>
          </a:r>
          <a:endParaRPr lang="ru-RU" sz="1800" b="1" kern="1200" dirty="0"/>
        </a:p>
      </dsp:txBody>
      <dsp:txXfrm>
        <a:off x="1243150" y="4221116"/>
        <a:ext cx="1837071" cy="1150527"/>
      </dsp:txXfrm>
    </dsp:sp>
    <dsp:sp modelId="{F1444190-C34D-414F-A7E9-222371BC9353}">
      <dsp:nvSpPr>
        <dsp:cNvPr id="0" name=""/>
        <dsp:cNvSpPr/>
      </dsp:nvSpPr>
      <dsp:spPr>
        <a:xfrm>
          <a:off x="2097618" y="75525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25283" y="4068315"/>
              </a:moveTo>
              <a:arcTo wR="3640034" hR="3640034" stAng="10394580" swAng="1412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3B4B6-7290-4408-B2EC-4DA487D5E6D4}">
      <dsp:nvSpPr>
        <dsp:cNvPr id="0" name=""/>
        <dsp:cNvSpPr/>
      </dsp:nvSpPr>
      <dsp:spPr>
        <a:xfrm>
          <a:off x="1683975" y="1375309"/>
          <a:ext cx="1961553" cy="1275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СМЕРТЬ ГРАЖДАНИНА</a:t>
          </a:r>
          <a:endParaRPr lang="ru-RU" sz="1800" b="1" kern="1200" dirty="0"/>
        </a:p>
      </dsp:txBody>
      <dsp:txXfrm>
        <a:off x="1746216" y="1437550"/>
        <a:ext cx="1837071" cy="1150527"/>
      </dsp:txXfrm>
    </dsp:sp>
    <dsp:sp modelId="{28C0BB0E-227D-40C8-9C19-21BDBF84C0A4}">
      <dsp:nvSpPr>
        <dsp:cNvPr id="0" name=""/>
        <dsp:cNvSpPr/>
      </dsp:nvSpPr>
      <dsp:spPr>
        <a:xfrm>
          <a:off x="1870611" y="642303"/>
          <a:ext cx="7280068" cy="7280068"/>
        </a:xfrm>
        <a:custGeom>
          <a:avLst/>
          <a:gdLst/>
          <a:ahLst/>
          <a:cxnLst/>
          <a:rect l="0" t="0" r="0" b="0"/>
          <a:pathLst>
            <a:path>
              <a:moveTo>
                <a:pt x="1460159" y="724902"/>
              </a:moveTo>
              <a:arcTo wR="3640034" hR="3640034" stAng="13992698" swAng="12566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3DBF-8530-4E76-BCCA-7187BC583C59}">
      <dsp:nvSpPr>
        <dsp:cNvPr id="0" name=""/>
        <dsp:cNvSpPr/>
      </dsp:nvSpPr>
      <dsp:spPr>
        <a:xfrm>
          <a:off x="7632650" y="6378"/>
          <a:ext cx="3022699" cy="196475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Конституция РФ</a:t>
          </a:r>
          <a:endParaRPr lang="ru-RU" sz="3600" b="1" kern="1200" dirty="0"/>
        </a:p>
      </dsp:txBody>
      <dsp:txXfrm>
        <a:off x="7728561" y="102289"/>
        <a:ext cx="2830877" cy="1772932"/>
      </dsp:txXfrm>
    </dsp:sp>
    <dsp:sp modelId="{E4000553-54D4-4466-8964-20C2FCA1BC34}">
      <dsp:nvSpPr>
        <dsp:cNvPr id="0" name=""/>
        <dsp:cNvSpPr/>
      </dsp:nvSpPr>
      <dsp:spPr>
        <a:xfrm>
          <a:off x="5219178" y="988755"/>
          <a:ext cx="7849642" cy="7849642"/>
        </a:xfrm>
        <a:custGeom>
          <a:avLst/>
          <a:gdLst/>
          <a:ahLst/>
          <a:cxnLst/>
          <a:rect l="0" t="0" r="0" b="0"/>
          <a:pathLst>
            <a:path>
              <a:moveTo>
                <a:pt x="5456928" y="311392"/>
              </a:moveTo>
              <a:arcTo wR="3924821" hR="3924821" stAng="17578628" swAng="19611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7BBBF-AE10-4469-9768-362C4A95C373}">
      <dsp:nvSpPr>
        <dsp:cNvPr id="0" name=""/>
        <dsp:cNvSpPr/>
      </dsp:nvSpPr>
      <dsp:spPr>
        <a:xfrm>
          <a:off x="11365377" y="2718362"/>
          <a:ext cx="3022699" cy="196475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Федеральный закон от 15.11.1997 N 143-ФЗ "Об актах гражданского состояния"</a:t>
          </a:r>
          <a:endParaRPr lang="ru-RU" sz="2200" kern="1200" dirty="0"/>
        </a:p>
      </dsp:txBody>
      <dsp:txXfrm>
        <a:off x="11461288" y="2814273"/>
        <a:ext cx="2830877" cy="1772932"/>
      </dsp:txXfrm>
    </dsp:sp>
    <dsp:sp modelId="{676C6EBA-6378-43B7-ADB8-F23B1937F512}">
      <dsp:nvSpPr>
        <dsp:cNvPr id="0" name=""/>
        <dsp:cNvSpPr/>
      </dsp:nvSpPr>
      <dsp:spPr>
        <a:xfrm>
          <a:off x="5219178" y="988755"/>
          <a:ext cx="7849642" cy="7849642"/>
        </a:xfrm>
        <a:custGeom>
          <a:avLst/>
          <a:gdLst/>
          <a:ahLst/>
          <a:cxnLst/>
          <a:rect l="0" t="0" r="0" b="0"/>
          <a:pathLst>
            <a:path>
              <a:moveTo>
                <a:pt x="7844265" y="3719447"/>
              </a:moveTo>
              <a:arcTo wR="3924821" hR="3924821" stAng="21420031" swAng="21959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1133C-4A60-4AA2-B273-7A5E2C809F6E}">
      <dsp:nvSpPr>
        <dsp:cNvPr id="0" name=""/>
        <dsp:cNvSpPr/>
      </dsp:nvSpPr>
      <dsp:spPr>
        <a:xfrm>
          <a:off x="9939602" y="7106446"/>
          <a:ext cx="3022699" cy="196475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НПА Министерства Юстиции </a:t>
          </a:r>
          <a:endParaRPr lang="ru-RU" sz="2200" b="1" kern="1200" dirty="0"/>
        </a:p>
      </dsp:txBody>
      <dsp:txXfrm>
        <a:off x="10035513" y="7202357"/>
        <a:ext cx="2830877" cy="1772932"/>
      </dsp:txXfrm>
    </dsp:sp>
    <dsp:sp modelId="{F1A2A162-3B3D-424F-AA5C-9DC69FC8E00C}">
      <dsp:nvSpPr>
        <dsp:cNvPr id="0" name=""/>
        <dsp:cNvSpPr/>
      </dsp:nvSpPr>
      <dsp:spPr>
        <a:xfrm>
          <a:off x="5219178" y="988755"/>
          <a:ext cx="7849642" cy="7849642"/>
        </a:xfrm>
        <a:custGeom>
          <a:avLst/>
          <a:gdLst/>
          <a:ahLst/>
          <a:cxnLst/>
          <a:rect l="0" t="0" r="0" b="0"/>
          <a:pathLst>
            <a:path>
              <a:moveTo>
                <a:pt x="4704835" y="7771352"/>
              </a:moveTo>
              <a:arcTo wR="3924821" hR="3924821" stAng="4712207" swAng="1375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DC95-5ED0-400A-B20E-20417FE3533D}">
      <dsp:nvSpPr>
        <dsp:cNvPr id="0" name=""/>
        <dsp:cNvSpPr/>
      </dsp:nvSpPr>
      <dsp:spPr>
        <a:xfrm>
          <a:off x="5325698" y="7106446"/>
          <a:ext cx="3022699" cy="196475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Законы субъекта  РФ о деятельности органов ЗАГС</a:t>
          </a:r>
          <a:endParaRPr lang="ru-RU" sz="2200" b="1" kern="1200" dirty="0"/>
        </a:p>
      </dsp:txBody>
      <dsp:txXfrm>
        <a:off x="5421609" y="7202357"/>
        <a:ext cx="2830877" cy="1772932"/>
      </dsp:txXfrm>
    </dsp:sp>
    <dsp:sp modelId="{A3B42249-4D74-4C57-8177-D3E2E03747EE}">
      <dsp:nvSpPr>
        <dsp:cNvPr id="0" name=""/>
        <dsp:cNvSpPr/>
      </dsp:nvSpPr>
      <dsp:spPr>
        <a:xfrm>
          <a:off x="5219178" y="988755"/>
          <a:ext cx="7849642" cy="7849642"/>
        </a:xfrm>
        <a:custGeom>
          <a:avLst/>
          <a:gdLst/>
          <a:ahLst/>
          <a:cxnLst/>
          <a:rect l="0" t="0" r="0" b="0"/>
          <a:pathLst>
            <a:path>
              <a:moveTo>
                <a:pt x="655771" y="6096809"/>
              </a:moveTo>
              <a:arcTo wR="3924821" hR="3924821" stAng="8783973" swAng="21959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38420-56CF-422B-810A-26EA131912C5}">
      <dsp:nvSpPr>
        <dsp:cNvPr id="0" name=""/>
        <dsp:cNvSpPr/>
      </dsp:nvSpPr>
      <dsp:spPr>
        <a:xfrm>
          <a:off x="3899923" y="2718362"/>
          <a:ext cx="3022699" cy="196475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Семейный кодекс</a:t>
          </a:r>
          <a:endParaRPr lang="ru-RU" sz="3600" b="1" kern="1200" dirty="0"/>
        </a:p>
      </dsp:txBody>
      <dsp:txXfrm>
        <a:off x="3995834" y="2814273"/>
        <a:ext cx="2830877" cy="1772932"/>
      </dsp:txXfrm>
    </dsp:sp>
    <dsp:sp modelId="{7FFE0528-2E62-494F-912A-FA523940C5DE}">
      <dsp:nvSpPr>
        <dsp:cNvPr id="0" name=""/>
        <dsp:cNvSpPr/>
      </dsp:nvSpPr>
      <dsp:spPr>
        <a:xfrm>
          <a:off x="5219178" y="988755"/>
          <a:ext cx="7849642" cy="7849642"/>
        </a:xfrm>
        <a:custGeom>
          <a:avLst/>
          <a:gdLst/>
          <a:ahLst/>
          <a:cxnLst/>
          <a:rect l="0" t="0" r="0" b="0"/>
          <a:pathLst>
            <a:path>
              <a:moveTo>
                <a:pt x="683970" y="1710976"/>
              </a:moveTo>
              <a:arcTo wR="3924821" hR="3924821" stAng="12860233" swAng="19611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D15AC-498A-47C1-A602-30F39F36B597}">
      <dsp:nvSpPr>
        <dsp:cNvPr id="0" name=""/>
        <dsp:cNvSpPr/>
      </dsp:nvSpPr>
      <dsp:spPr>
        <a:xfrm>
          <a:off x="0" y="0"/>
          <a:ext cx="16306800" cy="1323270"/>
        </a:xfrm>
        <a:prstGeom prst="snip2Same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Роль Минюста в деятельности ЗАГС</a:t>
          </a:r>
        </a:p>
      </dsp:txBody>
      <dsp:txXfrm>
        <a:off x="110275" y="110275"/>
        <a:ext cx="16086250" cy="1212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2919-5703-491B-BC0F-910FE37AD51D}">
      <dsp:nvSpPr>
        <dsp:cNvPr id="0" name=""/>
        <dsp:cNvSpPr/>
      </dsp:nvSpPr>
      <dsp:spPr>
        <a:xfrm>
          <a:off x="5245668" y="1293"/>
          <a:ext cx="7796663" cy="1322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11000" dist="635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уполномоченных лиц</a:t>
          </a:r>
        </a:p>
      </dsp:txBody>
      <dsp:txXfrm>
        <a:off x="5284417" y="40042"/>
        <a:ext cx="7719165" cy="124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7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1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2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5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81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52400" y="2171700"/>
            <a:ext cx="132588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i="1" dirty="0">
                <a:solidFill>
                  <a:srgbClr val="FFFFFF"/>
                </a:solidFill>
                <a:latin typeface="HK Grotesk Bold"/>
              </a:rPr>
              <a:t>Процедура регистрации актов </a:t>
            </a:r>
            <a:r>
              <a:rPr lang="ru-RU" sz="6600" i="1" smtClean="0">
                <a:solidFill>
                  <a:srgbClr val="FFFFFF"/>
                </a:solidFill>
                <a:latin typeface="HK Grotesk Bold"/>
              </a:rPr>
              <a:t>гражданского состояния </a:t>
            </a:r>
            <a:r>
              <a:rPr lang="ru-RU" sz="6600" i="1" dirty="0">
                <a:solidFill>
                  <a:srgbClr val="FFFFFF"/>
                </a:solidFill>
                <a:latin typeface="HK Grotesk Bold"/>
              </a:rPr>
              <a:t>в различные периоды их становления в России </a:t>
            </a:r>
            <a:endParaRPr lang="ru-RU" sz="6600" i="1" dirty="0">
              <a:solidFill>
                <a:srgbClr val="FFFFFF"/>
              </a:solidFill>
              <a:latin typeface="HK Grotesk Bold"/>
            </a:endParaRPr>
          </a:p>
        </p:txBody>
      </p:sp>
      <p:pic>
        <p:nvPicPr>
          <p:cNvPr id="3" name="Picture 2" descr="C:\Users\dmitr\Desktop\ВГУЮ\Эмблемы\М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9" y="1562100"/>
            <a:ext cx="4106281" cy="43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30541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САНКТ-ПЕТЕРБУРГСКИЙ ИНСТИТУТ (ФИЛИАЛ) ФЕДЕРАЛЬНОГО ГОСУДАРСТВЕННОГО БЮДЖЕТНОГО ОБРАЗОВАТЕЛЬНОГО УЧРЕЖДЕНИЯ ВЫСШЕГО ОБРАЗОВАНИЯ «ВСЕРОССИЙСКИЙ ГОСУДАРСТВЕННЫЙ УНИВЕРСИТЕТ ЮСТИЦИИ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(РПА МИНЮСТА РОССИИ) ЮРИДИЧЕСКИЙ ФАКУЛЬТЕТ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261592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подготовили: студенты 2 курса, Горшков Дмитрий Михайлович и Савченко Валентин Алексеевич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Татьяна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 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к.соц.н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административного и финансового права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dmitr\Desktop\rings-g81747db20_1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658164"/>
            <a:ext cx="9022645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"/>
            <a:ext cx="1813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деятельности органов ЗАГС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5449962"/>
              </p:ext>
            </p:extLst>
          </p:nvPr>
        </p:nvGraphicFramePr>
        <p:xfrm>
          <a:off x="0" y="1079500"/>
          <a:ext cx="18288000" cy="920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0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579A37A5-F09D-42C4-8C1A-10EFD372E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388263"/>
              </p:ext>
            </p:extLst>
          </p:nvPr>
        </p:nvGraphicFramePr>
        <p:xfrm>
          <a:off x="838200" y="365125"/>
          <a:ext cx="163068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F99C20-1793-4FA1-B071-786C359782B3}"/>
              </a:ext>
            </a:extLst>
          </p:cNvPr>
          <p:cNvSpPr txBox="1">
            <a:spLocks/>
          </p:cNvSpPr>
          <p:nvPr/>
        </p:nvSpPr>
        <p:spPr>
          <a:xfrm>
            <a:off x="381000" y="2811769"/>
            <a:ext cx="13106400" cy="746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территориальные органы) осуществляет контроль и надзор в сфере государственной регистрации актов гражданского состояния, согласно Указу Президента РФ от 13.10.2004 N 1313 (ред. от 11.04.2022) «Вопросы Министерства юстиции Российской Федерации».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функция осуществляется федеральными государственными гражданскими служащими Минюста России его территориальных органов отношении органов исполнительной власти субъектов Российской Федерации.</a:t>
            </a:r>
          </a:p>
          <a:p>
            <a:endParaRPr lang="ru-RU" dirty="0"/>
          </a:p>
        </p:txBody>
      </p:sp>
      <p:pic>
        <p:nvPicPr>
          <p:cNvPr id="4" name="Picture 2" descr="C:\Users\dmitr\Desktop\ВГУЮ\Эмблемы\МЮ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2171700"/>
            <a:ext cx="465492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5A673BC-599B-4C91-B474-D6C0B7AB9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32789"/>
              </p:ext>
            </p:extLst>
          </p:nvPr>
        </p:nvGraphicFramePr>
        <p:xfrm>
          <a:off x="2304662" y="316625"/>
          <a:ext cx="1598333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9D21B5-843B-4D6F-9A05-B47BE42EDF59}"/>
              </a:ext>
            </a:extLst>
          </p:cNvPr>
          <p:cNvSpPr txBox="1">
            <a:spLocks/>
          </p:cNvSpPr>
          <p:nvPr/>
        </p:nvSpPr>
        <p:spPr>
          <a:xfrm>
            <a:off x="1230933" y="2781300"/>
            <a:ext cx="15983337" cy="1676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Предметом контроля в сфере государственной регистрации актов гражданского состояния является обеспечение осуществления полномочий Российской Федерации на государственную регистрацию актов гражданского состояния</a:t>
            </a:r>
          </a:p>
        </p:txBody>
      </p:sp>
      <p:sp>
        <p:nvSpPr>
          <p:cNvPr id="4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xmlns="" id="{4945456F-3339-4D94-8A96-977B4B4A8C21}"/>
              </a:ext>
            </a:extLst>
          </p:cNvPr>
          <p:cNvSpPr/>
          <p:nvPr/>
        </p:nvSpPr>
        <p:spPr>
          <a:xfrm>
            <a:off x="5272859" y="114300"/>
            <a:ext cx="7899484" cy="1443070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контроля и надзора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0600" y="6210300"/>
            <a:ext cx="16764001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Предметом надзора в сфере государственной регистрации актов гражданского состояния является соблюдение органами ЗАГС обязательных требований, установленных законодательством об актах гражданского состояния, и требований, установленных нормативными правовыми актами субъектов Российской </a:t>
            </a:r>
            <a:r>
              <a:rPr lang="ru-RU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Федерации</a:t>
            </a:r>
            <a:endParaRPr lang="ru-RU" sz="32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270101" y="1714500"/>
            <a:ext cx="1905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270101" y="4991100"/>
            <a:ext cx="1905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B2A6A036-B79A-41D8-998C-8B5463A25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522254"/>
              </p:ext>
            </p:extLst>
          </p:nvPr>
        </p:nvGraphicFramePr>
        <p:xfrm>
          <a:off x="0" y="365125"/>
          <a:ext cx="182880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CBDAE0-4799-43B7-A9F1-F2459E579C03}"/>
              </a:ext>
            </a:extLst>
          </p:cNvPr>
          <p:cNvSpPr txBox="1">
            <a:spLocks/>
          </p:cNvSpPr>
          <p:nvPr/>
        </p:nvSpPr>
        <p:spPr>
          <a:xfrm>
            <a:off x="304800" y="3103418"/>
            <a:ext cx="17551199" cy="43513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служащие Минюста России и территориальных органов, уполномоченные на проведение проверки, имеют право: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направлять запросы в уполномоченные государственные органы и организации для подтверждения соблюдения или нарушения органами ЗАГС требований в сфере государственной регистрации актов гражданского состояния;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использовать технику и оборудование, принадлежащие Минюсту России (территориальному органу);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осуществлять иные действия, предусмотренные Административным регламентом.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mitr\Desktop\ВГУЮ\Эмблемы\Coat_of_Arms_of_Saint_Petersburg_(2003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82" y="2933698"/>
            <a:ext cx="4309528" cy="46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82880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ГОСУДАРСТВЕННОЙ ВЛАСТИ СУБЪЕКТА  РОССИЙСКОЙ ФЕДЕРАЦИИ  В СФЕРЕ ДЕЯТЕЛЬНОСТИ ОРГАНОВ ЗАГС НА ПРИМЕРЕ Г. САНКТ-ПЕТЕРБУРГ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124968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ДЕЛАМ ЗАПИСИ АКТОВ ГРАЖДАНСКОГО СОСТОЯНИЯ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933698"/>
            <a:ext cx="13487400" cy="71096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задачам, входящим в компетенцию Комитета по делам ЗАГС относятся: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материалов и рекомендаций по регистрации актов гражданского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вопросов, связанных с регистрацией актов гражданского состояния, с органами государственной власти и местного самоуправления, предприятиями, учреждениями, организациями, а также должностными лицами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Администрации Санкт-Петербурга по вопросам, относящимся к регистрации актов гражданского состояния, в судебных органах, иных государственных органах, органах местного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требований Семейного кодекса и Федерального закона “Об актах гражданского состояния” Российской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конференций, совещаний, семинаров, организация выставки по вопросам регистрации актов гражданского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Губернатору Санкт-Петербурга, Правительству Санкт-Петербурга заключений по вопросам, относящимся к регистрации актов гражданского состояния. 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сотрудничества с органами государственной власти и неправительственными организациями зарубежных стран, а также с международными организациями по вопросам, относящимся к ведению Комитета по делам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ЗАГС.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 и юридических лиц и принятие по ним необходимых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409700"/>
            <a:ext cx="9144000" cy="230832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реестр записей актов гражданского состояния представляет собой систематизированный свод документированных сведений в электронной форме, получаемых в результате государственной регистрации актов гражданского состояния и совершения органами записи актов гражданского состояния иных юридически значимых действий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828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основа деятельности органов ЗАГС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82" y="2596577"/>
            <a:ext cx="7200718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7927" y="4610100"/>
            <a:ext cx="9144000" cy="489364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единого Реестра - это программное обеспечение, разработанное ФНС России, в котором осуществляется государственная регистрация всех видов записей актов, производятся действия, касающиеся изменения уже существующих записей, в том числе действия по выдаче повторных документов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создана единая облачная среда, в которой уполномоченные сотрудники органов ЗАГС, после подтверждения права на доступ к системе, смогут выполнять любое действие по государственным услугам в сфере актов гражданского состояния, используя при этом все преимущества централизованной системы хранения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9379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E71819B0-3B2A-427A-BA7C-2C516C8A4EBD}"/>
              </a:ext>
            </a:extLst>
          </p:cNvPr>
          <p:cNvSpPr txBox="1">
            <a:spLocks/>
          </p:cNvSpPr>
          <p:nvPr/>
        </p:nvSpPr>
        <p:spPr>
          <a:xfrm>
            <a:off x="434340" y="1409700"/>
            <a:ext cx="7924800" cy="822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доступ к ранее составленным актовым записям независимо от места их нахождения на территории Российской Федерации, который в ряде случаев необходим для совершения того или иного действия органом ЗАГС;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включения ранее составленных актовых записей в Реестр появится возможность прямо в день обращения получить повторный документ: свидетельство или справку, даже если сама запись хранится в другом субъекте РФ;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проверки достоверности (уникальности) вносимых данных;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присвоения уникальных номеров входящим и исходящим документам;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xmlns="" id="{CD911558-185F-4D3C-9869-0234961E7EBF}"/>
              </a:ext>
            </a:extLst>
          </p:cNvPr>
          <p:cNvSpPr txBox="1">
            <a:spLocks/>
          </p:cNvSpPr>
          <p:nvPr/>
        </p:nvSpPr>
        <p:spPr>
          <a:xfrm>
            <a:off x="9075420" y="1409700"/>
            <a:ext cx="8450580" cy="82296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появления новых сервисов для граждан, как например предоставление в личном кабинете ЕПГУ(Единый портал государственных услуг) сведений из записей актов о себе и своих несовершеннолетних детях;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в будущем использовать сведения Реестра ЗАГС как основной источник формирования Реестра населения;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всех участников системы актов гражданского состояния - органов ЗАГС разных субъектов РФ только в электронной форме;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сведений уполномоченным органам автоматизированным способом в электронном виде в среде СМЭВ (Система межведомственного электронного взаимодействия).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"/>
            <a:ext cx="18288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ЕГР «ЗАГС»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81" y="3164844"/>
            <a:ext cx="5184576" cy="32316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ПОСТАНОВЛЕНИЕ ПРАВИТЕЛЬСТВА </a:t>
            </a:r>
          </a:p>
          <a:p>
            <a:pPr algn="ctr" fontAlgn="base"/>
            <a:r>
              <a:rPr lang="ru-RU" dirty="0" smtClean="0"/>
              <a:t> г. САНКТ-ПЕТЕРБУРГА </a:t>
            </a:r>
            <a:r>
              <a:rPr lang="ru-RU" dirty="0"/>
              <a:t>от 25 октября 2013 года N 807</a:t>
            </a:r>
            <a:br>
              <a:rPr lang="ru-RU" dirty="0"/>
            </a:br>
            <a:r>
              <a:rPr lang="ru-RU" dirty="0" smtClean="0"/>
              <a:t>«О </a:t>
            </a:r>
            <a:r>
              <a:rPr lang="ru-RU" dirty="0"/>
              <a:t>государственной информационной системе </a:t>
            </a:r>
            <a:endParaRPr lang="ru-RU" dirty="0" smtClean="0"/>
          </a:p>
          <a:p>
            <a:pPr algn="ctr" fontAlgn="base"/>
            <a:r>
              <a:rPr lang="ru-RU" dirty="0" smtClean="0"/>
              <a:t>Санкт-Петербурга </a:t>
            </a:r>
            <a:r>
              <a:rPr lang="ru-RU" dirty="0"/>
              <a:t>"ЗАГС </a:t>
            </a:r>
            <a:r>
              <a:rPr lang="ru-RU" dirty="0" smtClean="0"/>
              <a:t>Санкт-Петербурга»</a:t>
            </a:r>
          </a:p>
          <a:p>
            <a:pPr algn="ctr" fontAlgn="base"/>
            <a:endParaRPr lang="ru-RU" dirty="0"/>
          </a:p>
          <a:p>
            <a:pPr algn="ctr" fontAlgn="base"/>
            <a:r>
              <a:rPr lang="ru-RU" sz="2400" dirty="0" smtClean="0"/>
              <a:t>ГИС «ЗАГС САНКТ-ПЕТЕРБУРГА»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07875" y="6179159"/>
            <a:ext cx="287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" name="Picture 8" descr="Комитет по делам записи актов гражданского состоя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31" y="3176101"/>
            <a:ext cx="21240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2800" y="3749619"/>
            <a:ext cx="6705600" cy="20621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оператора ГИС "ЗАГС Санкт-Петербурга" осуществляет Комитет по делам записи актов гражданского состояния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7886700"/>
            <a:ext cx="1684020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"ЗАГС Санкт-Петербурга" предназначена для комплексной автоматизации работы органов записи актов гражданского состояния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уровней по вопросам, касающимся основной деятельности, а также для обеспечения взаимодействия органов ЗАГС с другими ведомствами в случаях, предусмотренных федеральным законодательством.</a:t>
            </a:r>
          </a:p>
        </p:txBody>
      </p:sp>
      <p:pic>
        <p:nvPicPr>
          <p:cNvPr id="7" name="Picture 4" descr="C:\Users\dmitr\Desktop\ВГУЮ\Эмблемы\Coat_of_Arms_of_Saint_Petersburg_(2003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1209615"/>
            <a:ext cx="3699928" cy="50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6700"/>
            <a:ext cx="17949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собственной информационной системы на уровне субъекта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"ЗАГС Санкт-Петербурга»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66800" y="274638"/>
            <a:ext cx="15849600" cy="11430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«ЗАГС САНКТ-ПЕТЕРБУРГА»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66800" y="1790700"/>
            <a:ext cx="15849600" cy="78105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комплекса средств автоматизации деятельности органов ЗАГС Санкт-Петербурга, обеспечивающего автоматизацию регистрации актов гражданского состояния;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регионального электронного архива органов ЗАГС Санкт-Петербурга в режиме реального времени;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органами ЗАГС Санкт-Петербурга государственных услуг в электронном виде;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настраиваемого информационного взаимодействия органов ЗАГС региона с органами государственной власти и местного самоуправления в рамках действующего законодательства;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формирование статистической информации о регистрации органами ЗАГС Санкт-Петербурга актов гражданского состояния, формирование статистической информации на основе данных, содержащихся в актах гражданского состояния.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47700"/>
            <a:ext cx="172212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90700"/>
            <a:ext cx="17145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"Об актах гражданского состояния" от 15.11.1997 N 143-ФЗ. URL: http://www.consultant.ru/document/cons_doc_LAW_16758/ (дата обращения: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18.05.2022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Единый государственный реестр записей актов гражданского состояния.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https://zags.nalog.ru/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18.05.2022).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Официальный сайт Комитета по делам записи актов гражданского состояния в Санкт-Петербурге.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http://kzags.gov.spb.ru/ (дата обращения: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.05.2022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Портал государственных услуг Российской Федерации.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gosuslugi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.05.2022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71500"/>
            <a:ext cx="16383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8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основные формы деятельности органов ЗАГС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становления и развития органов ЗАГС в Российской Империи, СССР и РФ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деятельности органов ЗАГС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РФ и органы исполнительной власти субъектов, регулирующие деятельность органов ЗАГС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основа деятельности органов ЗАГС ( ГИС «ЕГР ЗАГС» и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ГИС "ЗАГС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Санкт-Петербурга»)</a:t>
            </a:r>
            <a:endParaRPr lang="ru-RU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23900"/>
            <a:ext cx="1706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96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kleo.ru/img/articles/gosti-na-svad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93560"/>
            <a:ext cx="11582400" cy="77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3273" y="190500"/>
            <a:ext cx="15468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 ЗАПИСИ АКТОВ ГРАЖДАНСКОГО СОСТОЯНИЯ (ЗАГС)- ОРГАН, ОБРАЗОВАННЫЙ НА ОСНОВАНИИ ЗАКОНОВ ГОСУДАРСТВЕННОЙ ВЛАСТИ СУБЪЕКТОВ РОССИЙСКОЙ ФЕДЕРАЦИИ УПОЛНОМОЧЕННЫЙ НА ГОСУДАРСТВЕННУЮ РЕГИСТРАЦИЮ АКТОВ ГРАЖДАНСКОГО СОСТОЯНИЯ 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0024553"/>
              </p:ext>
            </p:extLst>
          </p:nvPr>
        </p:nvGraphicFramePr>
        <p:xfrm>
          <a:off x="27709" y="1866900"/>
          <a:ext cx="11021291" cy="820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81400" y="4838700"/>
            <a:ext cx="4114800" cy="1676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ОРГАНЫ ЗАГС ОСУЩЕСТВЛЯЮТ ГОСУДАРСТВЕННУЮ РЕГИСТРАИЦИЮ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20400" y="4338072"/>
            <a:ext cx="7162800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гражданского состояния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действия граждан или события, влияющие на возникновение, изменение или прекращение прав и обязанностей, а также характеризующие правовое состояние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9980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891" y="952500"/>
            <a:ext cx="7029450" cy="891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8600" y="1333500"/>
            <a:ext cx="10439400" cy="2743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1721 году по Указу Петра I церковные учреждения были включены в систему государственных органов и всё православное население Российской империи приписано к церковным приходам по месту проживания. Начиная с 1722 года, рождение, бракосочетание и смерть стали учитываться в метрических книгах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8600" y="5981700"/>
            <a:ext cx="10439400" cy="3886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Законность брака, фактов рождения и смерти определяла запись в церковных метрических книгах, которые были созданы в соответствии с Указом Синода от 20 февраля 1724 года. Каждая книга состояла из трёх частей, содержащих сведения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рождении; </a:t>
            </a:r>
          </a:p>
          <a:p>
            <a:pPr marL="5400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браке;</a:t>
            </a:r>
          </a:p>
          <a:p>
            <a:pPr marL="5400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смерти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953000" y="4152900"/>
            <a:ext cx="12954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898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регистрации брака,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и смерти в Российской Империи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257300"/>
            <a:ext cx="6500692" cy="822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65933" y="769440"/>
            <a:ext cx="10135467" cy="292625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января 1918 года Наркомом юстиции и Наркомом местного самоуправления была издана «Инструкция об организации отделов записей браков и рождений», призванная претворить в жизнь положения декрета от 18 декабря 1917 года. Данная инструкция утвердила немедленное создание отделов записей браков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рождений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УПОМИНАНИЕ ОРГАНОВ ЮСТИЦИИ, КАК РЕГУЛЯТОРА 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РЕГИСТРАЦИИ БРАКА, РОЖДЕНИЯ И СМЕРТИ</a:t>
            </a:r>
            <a:endParaRPr lang="ru-RU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43000" y="4152900"/>
            <a:ext cx="10058400" cy="24384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ВЦИК РСФСР 16 сентября 1918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принят «Кодекс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об актах гражданского состояния, брачном, семейном и опекунском праве»,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стал первым отдельным кодифицированным правовым актом, регулирующим семейные отношения.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43000" y="7058891"/>
            <a:ext cx="10058400" cy="24384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Ведомство, хранящее первостепенную информацию по текущему учету населения, в июле 1934 года было окончательно включено в структуру подразделений Наркомата внутренних дел. Все сотрудники отделов ЗАГС получили милицейские чины, а начальники отделов стали офицерами НКВД.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898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регистрации брака,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и смерти в СССР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228600" y="1866900"/>
            <a:ext cx="762000" cy="2590800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8" y="5375564"/>
            <a:ext cx="8715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710005"/>
              </p:ext>
            </p:extLst>
          </p:nvPr>
        </p:nvGraphicFramePr>
        <p:xfrm>
          <a:off x="11201400" y="284522"/>
          <a:ext cx="6553200" cy="940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Точечный рисунок" r:id="rId3" imgW="3299400" imgH="4602600" progId="Paint.Picture">
                  <p:embed/>
                </p:oleObj>
              </mc:Choice>
              <mc:Fallback>
                <p:oleObj name="Точечный рисунок" r:id="rId3" imgW="3299400" imgH="4602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1400" y="284522"/>
                        <a:ext cx="6553200" cy="94027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5000" y="800100"/>
            <a:ext cx="8956965" cy="2613314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27 августа 1937 года общее руководство работой органов ЗАГС стал осуществлять Отдел актов гражданского состояния НКВД СССР.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августе 1937 года Приказом НКВД была утверждена Инструкция о порядке регистрации актов гражданского состояния. 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84218" y="3924300"/>
            <a:ext cx="8970820" cy="58674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Великой Отечественной войны работа органов ЗАГС продолжала оставаться в поле зрения правительства. 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Комиссаров РСФСР от 8 января 1946 «О мероприятиях по упорядочению регистрации актов гражданского состояния» обязывало предоставить до 1 марта 1946 года районным и городским бюро ЗАГС благоустроенные помещения, предусмотрев при этом отведение отдельных комнат для ожидания и зала для регистрации брака и рождения.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52400" y="2476500"/>
            <a:ext cx="1752599" cy="5018809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6" y="0"/>
            <a:ext cx="18281073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полномочий в области регулирования вопросов записи актов гражданского состояния Министерству Юстиции</a:t>
            </a:r>
            <a:endParaRPr lang="ru-RU" sz="4800" b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36" y="1485900"/>
            <a:ext cx="13376564" cy="866468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25 октября 1956 года органы ЗАГС были выведены из подчинения МВД и переданы в ведение местных Советов депутатов трудящихся.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Совета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 РСФСР № 524 от 7 июня 1957 г. «Об организации руководства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ЗАГСами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штатах Совета Министров автономных республик, крайисполкомов, облисполкомов и горисполкомов городов республиканского подчинения появились должности инспекторов по ЗАГС для руководства и контроля за работой данных органов на местах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руководство деятельностью органов ЗАГС было возложено на Министерство юстиции РСФСР, в составе центрального аппарата которого был создан специальный отдел.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1958 г. Министерством юстиции РСФСР была утверждена «Инструкция о порядке регистрации актов гражданского состояния». В ней содержались требования к регистрации рождения, брака, усыновления, расторжения брака, смерти, изменений фамилий и имен, а также правила заполнения бланков актовых записей. В Инструкции нашли отражение и вопросы отчетности о регистрации актов гражданского состояния, учета бланков свидетельств, требования к хранению актов в архивах ЗАГС.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содержал образцы актовых записей,  бланков свидетельств, форм справок, штампов и препроводительных ведомостей.</a:t>
            </a:r>
          </a:p>
        </p:txBody>
      </p:sp>
      <p:pic>
        <p:nvPicPr>
          <p:cNvPr id="3074" name="Picture 2" descr="C:\Users\dmitr\Desktop\_sssr_yapfiles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7051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7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304800" y="5143500"/>
            <a:ext cx="1600200" cy="381000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266700"/>
            <a:ext cx="10972800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принятия Постановления Совмина РСФСР от 18 февраля 1964 года «О внедрении в быт советских людей новых гражданских обрядов» были намечены серьёзные меры по пересмотру всей сложившейся системы работы органов ЗАГС.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отделов ЗАГС отныне должны были строиться по специальным архитектурно-планировочным проектам с залами, в которых была предусмотрена торжественная регистрация брака. Разрабатывались ритуалы проведения торжественной регистрации рождения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проводившейся во Дворцах культуры,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пионеров, клубах, родильных домах, а также обряды гражданской панихиды. Регистрацию смерти проводили непосредственно в помещениях магазинов похоронного обслуживания. Создавались и совершенствовались новые советские обряды торжественного вручения паспортов, проводы молодежи в армию, вечера молодой семьи</a:t>
            </a: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11734800" y="284019"/>
            <a:ext cx="5715000" cy="7010400"/>
          </a:xfrm>
          <a:prstGeom prst="curvedLeftArrow">
            <a:avLst>
              <a:gd name="adj1" fmla="val 25000"/>
              <a:gd name="adj2" fmla="val 50000"/>
              <a:gd name="adj3" fmla="val 25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4734791"/>
            <a:ext cx="10210800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актов об органах ЗАГС и создание кодифицированного акта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 году впервые был принят общесоюзный семейно-правовой акт «Основы законодательства о браке и семье Союза ССР и республик»,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 1969 году – Кодекс о браке и семье РСФСР.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ним официально признавался лишь брак, зарегистрированный в органах ЗАГС. Фактический брак по-прежнему не порождал никаких правовых последствий. Основанием к разводу считался непоправимый распад семьи.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7734300"/>
            <a:ext cx="14706600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ПЕРЕМЕНОВАНИЕ И ПЕРЕДАЧА ПОЛНОМОЧИЙ МИНИСТЕРСТВА ЮСТИЦИИ ЮРИДИЧЕСКОЙ КОМИССИИ ПРИ СОВЕТЕ МИНИСТРОВ СССР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руководство работой органов ЗАГС в СССР осуществляли в период с 1957 по 1971 год – Юридическая комиссия при Совете Министров РСФСР, а в дальнейшем – Министерство юстиции РСФСР.</a:t>
            </a:r>
          </a:p>
        </p:txBody>
      </p:sp>
    </p:spTree>
    <p:extLst>
      <p:ext uri="{BB962C8B-B14F-4D97-AF65-F5344CB8AC3E}">
        <p14:creationId xmlns:p14="http://schemas.microsoft.com/office/powerpoint/2010/main" val="41781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855" y="381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ЗАГС В РОССИЙСКОЙ ФЕДЕРАЦИИ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33500"/>
            <a:ext cx="9753600" cy="78483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СССР в Российской Федерации произошло существенное изменение норм семейного законодательства. </a:t>
            </a:r>
            <a:endParaRPr lang="ru-RU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году Государственной Думой была создана рабочая группа 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Семейного кодекса, принятие которого состоялось 8 декабря 1995 года. 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1996 года он вступил в силу. </a:t>
            </a:r>
            <a:endParaRPr lang="ru-RU" sz="24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кодекс, а также Федеральный закон от 15 ноября 1997 г. 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143-ФЗ «Об актах гражданского состояния» и «Административный регламент предоставления государственной услуги по государственной регистрации актов гражданского состояния», утвержденный Министерством юстиции России 29 ноября 2011 года, в настоящее время являются основополагающими в работе органов ЗАГС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сейчас мы наблюдаем деятельность органов ЗАГС  в текущем состоянии которая базируется на данных нормативных правовых актах</a:t>
            </a:r>
            <a:endParaRPr lang="ru-RU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mitr\Desktop\png-transparent-gold-phoenix-logo-coat-of-arms-of-russia-symbol-president-of-russia-russia-flag-world-russia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1078008"/>
            <a:ext cx="6934200" cy="399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219700"/>
            <a:ext cx="7723909" cy="468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1669</Words>
  <Application>Microsoft Office PowerPoint</Application>
  <PresentationFormat>Произвольный</PresentationFormat>
  <Paragraphs>130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HK Grotesk Bold</vt:lpstr>
      <vt:lpstr>Wingdings</vt:lpstr>
      <vt:lpstr>Times New Roman</vt:lpstr>
      <vt:lpstr>Calibri</vt:lpstr>
      <vt:lpstr>2_Office Theme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Возвращение полномочий в области регулирования вопросов записи актов гражданского состояния Министерству Юстиции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Черный и Красный Геометрическая Технология Основная Мысль Презентация</dc:title>
  <dc:creator>Дмитрий Горшков</dc:creator>
  <cp:lastModifiedBy>dmitr</cp:lastModifiedBy>
  <cp:revision>49</cp:revision>
  <dcterms:created xsi:type="dcterms:W3CDTF">2006-08-16T00:00:00Z</dcterms:created>
  <dcterms:modified xsi:type="dcterms:W3CDTF">2022-05-22T14:53:50Z</dcterms:modified>
  <dc:identifier>DAFBCxSF1Cc</dc:identifier>
</cp:coreProperties>
</file>