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5"/>
      <c:rotY val="20"/>
      <c:depthPercent val="62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08196721311471E-2"/>
          <c:y val="3.1413612565445073E-2"/>
          <c:w val="0.49344262295081998"/>
          <c:h val="0.74869109947644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Центральный фед. округ</c:v>
                </c:pt>
              </c:strCache>
            </c:strRef>
          </c:tx>
          <c:spPr>
            <a:solidFill>
              <a:srgbClr val="9999FF"/>
            </a:solidFill>
            <a:ln w="1263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77">
                <a:noFill/>
              </a:ln>
            </c:spPr>
            <c:txPr>
              <a:bodyPr/>
              <a:lstStyle/>
              <a:p>
                <a:pPr>
                  <a:defRPr sz="151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1"/>
                <c:pt idx="0">
                  <c:v>Казачьи общества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Уральский фед.округ</c:v>
                </c:pt>
              </c:strCache>
            </c:strRef>
          </c:tx>
          <c:spPr>
            <a:solidFill>
              <a:srgbClr val="993366"/>
            </a:solidFill>
            <a:ln w="1263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Казачьи общества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Южный фед. округ</c:v>
                </c:pt>
              </c:strCache>
            </c:strRef>
          </c:tx>
          <c:spPr>
            <a:solidFill>
              <a:srgbClr val="FFFFCC"/>
            </a:solidFill>
            <a:ln w="1263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77">
                <a:noFill/>
              </a:ln>
            </c:spPr>
            <c:txPr>
              <a:bodyPr/>
              <a:lstStyle/>
              <a:p>
                <a:pPr>
                  <a:defRPr sz="151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1"/>
                <c:pt idx="0">
                  <c:v>Казачьи общества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787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Северо-Западный фед. округ</c:v>
                </c:pt>
              </c:strCache>
            </c:strRef>
          </c:tx>
          <c:spPr>
            <a:solidFill>
              <a:srgbClr val="CCFFFF"/>
            </a:solidFill>
            <a:ln w="1263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Казачьи общества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26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Дальневосточный фед.округ</c:v>
                </c:pt>
              </c:strCache>
            </c:strRef>
          </c:tx>
          <c:spPr>
            <a:solidFill>
              <a:srgbClr val="660066"/>
            </a:solidFill>
            <a:ln w="1263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Казачьи общества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31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Сибирский фед. округ</c:v>
                </c:pt>
              </c:strCache>
            </c:strRef>
          </c:tx>
          <c:spPr>
            <a:solidFill>
              <a:srgbClr val="FF8080"/>
            </a:solidFill>
            <a:ln w="1263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Казачьи общества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177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Приволжский фед. округ</c:v>
                </c:pt>
              </c:strCache>
            </c:strRef>
          </c:tx>
          <c:spPr>
            <a:solidFill>
              <a:srgbClr val="0066CC"/>
            </a:solidFill>
            <a:ln w="1263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Казачьи общества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Северо-Кавказский фед. округ</c:v>
                </c:pt>
              </c:strCache>
            </c:strRef>
          </c:tx>
          <c:spPr>
            <a:solidFill>
              <a:srgbClr val="CCCCFF"/>
            </a:solidFill>
            <a:ln w="1263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Казачьи общества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153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Крымский фед. округ</c:v>
                </c:pt>
              </c:strCache>
            </c:strRef>
          </c:tx>
          <c:spPr>
            <a:solidFill>
              <a:srgbClr val="000080"/>
            </a:solidFill>
            <a:ln w="1263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Казачьи общества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33191424"/>
        <c:axId val="33192960"/>
        <c:axId val="0"/>
      </c:bar3DChart>
      <c:catAx>
        <c:axId val="3319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19296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3192960"/>
        <c:scaling>
          <c:orientation val="minMax"/>
        </c:scaling>
        <c:delete val="0"/>
        <c:axPos val="l"/>
        <c:majorGridlines>
          <c:spPr>
            <a:ln w="316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191424"/>
        <c:crosses val="autoZero"/>
        <c:crossBetween val="between"/>
      </c:valAx>
      <c:spPr>
        <a:noFill/>
        <a:ln w="2527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542802974264857"/>
          <c:y val="2.6986457088879208E-2"/>
          <c:w val="0.34570080915571044"/>
          <c:h val="0.8302836021975617"/>
        </c:manualLayout>
      </c:layout>
      <c:overlay val="0"/>
      <c:spPr>
        <a:noFill/>
        <a:ln w="3160">
          <a:solidFill>
            <a:srgbClr val="000000"/>
          </a:solidFill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казачьих обществ в Центральном федеральном округе</a:t>
            </a:r>
          </a:p>
        </c:rich>
      </c:tx>
      <c:layout>
        <c:manualLayout>
          <c:xMode val="edge"/>
          <c:yMode val="edge"/>
          <c:x val="0.13203281476951298"/>
          <c:y val="7.7497022013916549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9"/>
            <c:bubble3D val="0"/>
            <c:explosion val="29"/>
          </c:dPt>
          <c:dLbls>
            <c:dLbl>
              <c:idx val="8"/>
              <c:layout>
                <c:manualLayout>
                  <c:x val="3.008800932650409E-2"/>
                  <c:y val="6.5508315857502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Белгородская область</c:v>
                </c:pt>
                <c:pt idx="1">
                  <c:v>Владимирская область</c:v>
                </c:pt>
                <c:pt idx="2">
                  <c:v>Калужская область</c:v>
                </c:pt>
                <c:pt idx="3">
                  <c:v>Курская область</c:v>
                </c:pt>
                <c:pt idx="4">
                  <c:v>Москва</c:v>
                </c:pt>
                <c:pt idx="5">
                  <c:v>Московская область</c:v>
                </c:pt>
                <c:pt idx="6">
                  <c:v>Смоленская область</c:v>
                </c:pt>
                <c:pt idx="7">
                  <c:v>Тамбовская область</c:v>
                </c:pt>
                <c:pt idx="8">
                  <c:v>Тверская область</c:v>
                </c:pt>
                <c:pt idx="9">
                  <c:v>Тульская область</c:v>
                </c:pt>
                <c:pt idx="10">
                  <c:v>Ярославская область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37</c:v>
                </c:pt>
                <c:pt idx="1">
                  <c:v>18</c:v>
                </c:pt>
                <c:pt idx="2">
                  <c:v>20</c:v>
                </c:pt>
                <c:pt idx="3">
                  <c:v>19</c:v>
                </c:pt>
                <c:pt idx="4">
                  <c:v>58</c:v>
                </c:pt>
                <c:pt idx="5">
                  <c:v>51</c:v>
                </c:pt>
                <c:pt idx="6">
                  <c:v>14</c:v>
                </c:pt>
                <c:pt idx="7">
                  <c:v>14</c:v>
                </c:pt>
                <c:pt idx="8">
                  <c:v>9</c:v>
                </c:pt>
                <c:pt idx="9">
                  <c:v>13</c:v>
                </c:pt>
                <c:pt idx="1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31232226129500801"/>
          <c:y val="0.7165701547922001"/>
          <c:w val="0.68160977753994378"/>
          <c:h val="0.21513059773865437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CCF71-3DCC-4B21-A8FE-DF5A14E8ED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43A0354-F5AE-4B6D-B545-162A76B400CF}">
      <dgm:prSet phldrT="[Текст]"/>
      <dgm:spPr/>
      <dgm:t>
        <a:bodyPr/>
        <a:lstStyle/>
        <a:p>
          <a:r>
            <a:rPr lang="ru-RU" dirty="0" smtClean="0"/>
            <a:t>Алексинское станичное казачье общество</a:t>
          </a:r>
          <a:endParaRPr lang="ru-RU" dirty="0"/>
        </a:p>
      </dgm:t>
    </dgm:pt>
    <dgm:pt modelId="{C6E944E3-B16D-42DB-95D5-4B0D846AB8FE}" type="parTrans" cxnId="{04806A4F-57D9-42A4-ABD2-72D330E49DDB}">
      <dgm:prSet/>
      <dgm:spPr/>
      <dgm:t>
        <a:bodyPr/>
        <a:lstStyle/>
        <a:p>
          <a:endParaRPr lang="ru-RU"/>
        </a:p>
      </dgm:t>
    </dgm:pt>
    <dgm:pt modelId="{2887EFE8-4D00-4958-A21E-A4B6A222E602}" type="sibTrans" cxnId="{04806A4F-57D9-42A4-ABD2-72D330E49DDB}">
      <dgm:prSet/>
      <dgm:spPr/>
      <dgm:t>
        <a:bodyPr/>
        <a:lstStyle/>
        <a:p>
          <a:endParaRPr lang="ru-RU"/>
        </a:p>
      </dgm:t>
    </dgm:pt>
    <dgm:pt modelId="{98A8AA74-9E55-4D19-B771-B818E9565AA4}">
      <dgm:prSet phldrT="[Текст]"/>
      <dgm:spPr/>
      <dgm:t>
        <a:bodyPr/>
        <a:lstStyle/>
        <a:p>
          <a:r>
            <a:rPr lang="ru-RU" dirty="0" err="1" smtClean="0"/>
            <a:t>Богородицкое</a:t>
          </a:r>
          <a:r>
            <a:rPr lang="ru-RU" dirty="0" smtClean="0"/>
            <a:t> городское казачье общество</a:t>
          </a:r>
          <a:endParaRPr lang="ru-RU" dirty="0"/>
        </a:p>
      </dgm:t>
    </dgm:pt>
    <dgm:pt modelId="{177B97DD-ADD4-4FC2-9D8B-B16D4E1813C9}" type="parTrans" cxnId="{B1FAF15A-EBD0-431F-A6B9-935187D2DFCA}">
      <dgm:prSet/>
      <dgm:spPr/>
      <dgm:t>
        <a:bodyPr/>
        <a:lstStyle/>
        <a:p>
          <a:endParaRPr lang="ru-RU"/>
        </a:p>
      </dgm:t>
    </dgm:pt>
    <dgm:pt modelId="{78A7AE88-8381-4A8D-A44D-646D0FE018BF}" type="sibTrans" cxnId="{B1FAF15A-EBD0-431F-A6B9-935187D2DFCA}">
      <dgm:prSet/>
      <dgm:spPr/>
      <dgm:t>
        <a:bodyPr/>
        <a:lstStyle/>
        <a:p>
          <a:endParaRPr lang="ru-RU"/>
        </a:p>
      </dgm:t>
    </dgm:pt>
    <dgm:pt modelId="{A4E6DEE8-7DB7-4177-B34E-4EDC84692D35}">
      <dgm:prSet phldrT="[Текст]"/>
      <dgm:spPr/>
      <dgm:t>
        <a:bodyPr/>
        <a:lstStyle/>
        <a:p>
          <a:r>
            <a:rPr lang="ru-RU" dirty="0" smtClean="0"/>
            <a:t>Богословское хуторское казачье общество</a:t>
          </a:r>
          <a:endParaRPr lang="ru-RU" dirty="0"/>
        </a:p>
      </dgm:t>
    </dgm:pt>
    <dgm:pt modelId="{D35A758E-C449-44AC-847E-A5268EB99057}" type="parTrans" cxnId="{008FEFF7-6A54-4AB2-B138-AE8992E7DE84}">
      <dgm:prSet/>
      <dgm:spPr/>
      <dgm:t>
        <a:bodyPr/>
        <a:lstStyle/>
        <a:p>
          <a:endParaRPr lang="ru-RU"/>
        </a:p>
      </dgm:t>
    </dgm:pt>
    <dgm:pt modelId="{032F0BB6-5FBF-45AB-B552-3FB611A58CEF}" type="sibTrans" cxnId="{008FEFF7-6A54-4AB2-B138-AE8992E7DE84}">
      <dgm:prSet/>
      <dgm:spPr/>
      <dgm:t>
        <a:bodyPr/>
        <a:lstStyle/>
        <a:p>
          <a:endParaRPr lang="ru-RU"/>
        </a:p>
      </dgm:t>
    </dgm:pt>
    <dgm:pt modelId="{080DDFCE-7B65-4027-A5F0-F6FFDF8EE10B}">
      <dgm:prSet phldrT="[Текст]"/>
      <dgm:spPr/>
      <dgm:t>
        <a:bodyPr/>
        <a:lstStyle/>
        <a:p>
          <a:r>
            <a:rPr lang="ru-RU" dirty="0" smtClean="0"/>
            <a:t>Донское городское казачье общество</a:t>
          </a:r>
        </a:p>
      </dgm:t>
    </dgm:pt>
    <dgm:pt modelId="{4FC9DAA4-ED21-4FFB-A9EC-C9FCE9663D80}" type="parTrans" cxnId="{56C8224E-A52D-404D-A11A-9D8943EA236B}">
      <dgm:prSet/>
      <dgm:spPr/>
      <dgm:t>
        <a:bodyPr/>
        <a:lstStyle/>
        <a:p>
          <a:endParaRPr lang="ru-RU"/>
        </a:p>
      </dgm:t>
    </dgm:pt>
    <dgm:pt modelId="{F7652A47-2A4C-4E84-8BB8-7F4592ADD758}" type="sibTrans" cxnId="{56C8224E-A52D-404D-A11A-9D8943EA236B}">
      <dgm:prSet/>
      <dgm:spPr/>
      <dgm:t>
        <a:bodyPr/>
        <a:lstStyle/>
        <a:p>
          <a:endParaRPr lang="ru-RU"/>
        </a:p>
      </dgm:t>
    </dgm:pt>
    <dgm:pt modelId="{41A2644A-8325-4533-B0FA-12E3E4FBCD81}">
      <dgm:prSet phldrT="[Текст]"/>
      <dgm:spPr/>
      <dgm:t>
        <a:bodyPr/>
        <a:lstStyle/>
        <a:p>
          <a:r>
            <a:rPr lang="ru-RU" dirty="0" err="1" smtClean="0"/>
            <a:t>Епифанское</a:t>
          </a:r>
          <a:r>
            <a:rPr lang="ru-RU" dirty="0" smtClean="0"/>
            <a:t> хуторское казачье общество</a:t>
          </a:r>
        </a:p>
      </dgm:t>
    </dgm:pt>
    <dgm:pt modelId="{AEE69B73-58A5-4B51-B9C4-9C4BE7668837}" type="parTrans" cxnId="{EC311AD4-06C7-4934-8C4D-D20B132E220E}">
      <dgm:prSet/>
      <dgm:spPr/>
      <dgm:t>
        <a:bodyPr/>
        <a:lstStyle/>
        <a:p>
          <a:endParaRPr lang="ru-RU"/>
        </a:p>
      </dgm:t>
    </dgm:pt>
    <dgm:pt modelId="{F3711F7E-34B9-444B-97E8-E96A6ADE4BD5}" type="sibTrans" cxnId="{EC311AD4-06C7-4934-8C4D-D20B132E220E}">
      <dgm:prSet/>
      <dgm:spPr/>
      <dgm:t>
        <a:bodyPr/>
        <a:lstStyle/>
        <a:p>
          <a:endParaRPr lang="ru-RU"/>
        </a:p>
      </dgm:t>
    </dgm:pt>
    <dgm:pt modelId="{11B3E4AB-EA8A-4271-96D9-C1777D035A0E}">
      <dgm:prSet phldrT="[Текст]"/>
      <dgm:spPr/>
      <dgm:t>
        <a:bodyPr/>
        <a:lstStyle/>
        <a:p>
          <a:r>
            <a:rPr lang="ru-RU" dirty="0" smtClean="0"/>
            <a:t>Заокское станичное казачье общество</a:t>
          </a:r>
        </a:p>
      </dgm:t>
    </dgm:pt>
    <dgm:pt modelId="{5CE8CBCF-E3B8-485F-B4F4-4559F569859B}" type="parTrans" cxnId="{D2E9E5CE-5887-47D1-8C91-2976AC2CE9A1}">
      <dgm:prSet/>
      <dgm:spPr/>
      <dgm:t>
        <a:bodyPr/>
        <a:lstStyle/>
        <a:p>
          <a:endParaRPr lang="ru-RU"/>
        </a:p>
      </dgm:t>
    </dgm:pt>
    <dgm:pt modelId="{ED6B12D8-E242-4CE9-BD89-4616C78BD493}" type="sibTrans" cxnId="{D2E9E5CE-5887-47D1-8C91-2976AC2CE9A1}">
      <dgm:prSet/>
      <dgm:spPr/>
      <dgm:t>
        <a:bodyPr/>
        <a:lstStyle/>
        <a:p>
          <a:endParaRPr lang="ru-RU"/>
        </a:p>
      </dgm:t>
    </dgm:pt>
    <dgm:pt modelId="{A37924FE-3B6A-46AD-9203-56EDF0C48906}">
      <dgm:prSet phldrT="[Текст]"/>
      <dgm:spPr/>
      <dgm:t>
        <a:bodyPr/>
        <a:lstStyle/>
        <a:p>
          <a:r>
            <a:rPr lang="ru-RU" dirty="0" smtClean="0"/>
            <a:t>Западное окружное казачье общество войскового казачьего общества «Центральное казачье войско»</a:t>
          </a:r>
        </a:p>
      </dgm:t>
    </dgm:pt>
    <dgm:pt modelId="{76F74212-835B-4E3E-8139-C79C2C94719B}" type="parTrans" cxnId="{961352D3-D6E3-4BDE-8ED5-EB72D3D5ADFE}">
      <dgm:prSet/>
      <dgm:spPr/>
      <dgm:t>
        <a:bodyPr/>
        <a:lstStyle/>
        <a:p>
          <a:endParaRPr lang="ru-RU"/>
        </a:p>
      </dgm:t>
    </dgm:pt>
    <dgm:pt modelId="{02C7AE69-AE5F-40F0-B539-59A988AAF187}" type="sibTrans" cxnId="{961352D3-D6E3-4BDE-8ED5-EB72D3D5ADFE}">
      <dgm:prSet/>
      <dgm:spPr/>
      <dgm:t>
        <a:bodyPr/>
        <a:lstStyle/>
        <a:p>
          <a:endParaRPr lang="ru-RU"/>
        </a:p>
      </dgm:t>
    </dgm:pt>
    <dgm:pt modelId="{4EABCC32-0373-4095-BF2D-5A51724D918D}" type="pres">
      <dgm:prSet presAssocID="{FFECCF71-3DCC-4B21-A8FE-DF5A14E8EDE8}" presName="Name0" presStyleCnt="0">
        <dgm:presLayoutVars>
          <dgm:chMax val="7"/>
          <dgm:chPref val="7"/>
          <dgm:dir/>
        </dgm:presLayoutVars>
      </dgm:prSet>
      <dgm:spPr/>
    </dgm:pt>
    <dgm:pt modelId="{EC564E3C-DDCB-402D-AAA2-8C696DBD20DF}" type="pres">
      <dgm:prSet presAssocID="{FFECCF71-3DCC-4B21-A8FE-DF5A14E8EDE8}" presName="Name1" presStyleCnt="0"/>
      <dgm:spPr/>
    </dgm:pt>
    <dgm:pt modelId="{E27683FD-2AAA-42C9-B814-92610873C812}" type="pres">
      <dgm:prSet presAssocID="{FFECCF71-3DCC-4B21-A8FE-DF5A14E8EDE8}" presName="cycle" presStyleCnt="0"/>
      <dgm:spPr/>
    </dgm:pt>
    <dgm:pt modelId="{5D345012-9AEB-40D4-AC3E-182AB4CB4F7E}" type="pres">
      <dgm:prSet presAssocID="{FFECCF71-3DCC-4B21-A8FE-DF5A14E8EDE8}" presName="srcNode" presStyleLbl="node1" presStyleIdx="0" presStyleCnt="7"/>
      <dgm:spPr/>
    </dgm:pt>
    <dgm:pt modelId="{0FC0BFF3-394A-4735-9533-237852981FCB}" type="pres">
      <dgm:prSet presAssocID="{FFECCF71-3DCC-4B21-A8FE-DF5A14E8EDE8}" presName="conn" presStyleLbl="parChTrans1D2" presStyleIdx="0" presStyleCnt="1"/>
      <dgm:spPr/>
    </dgm:pt>
    <dgm:pt modelId="{9B356ADE-B375-4E00-9862-B827835D5D88}" type="pres">
      <dgm:prSet presAssocID="{FFECCF71-3DCC-4B21-A8FE-DF5A14E8EDE8}" presName="extraNode" presStyleLbl="node1" presStyleIdx="0" presStyleCnt="7"/>
      <dgm:spPr/>
    </dgm:pt>
    <dgm:pt modelId="{5B3B74A9-E111-4FDD-A98B-29BF08B3113A}" type="pres">
      <dgm:prSet presAssocID="{FFECCF71-3DCC-4B21-A8FE-DF5A14E8EDE8}" presName="dstNode" presStyleLbl="node1" presStyleIdx="0" presStyleCnt="7"/>
      <dgm:spPr/>
    </dgm:pt>
    <dgm:pt modelId="{E7AE4B56-A305-4031-BCEF-696537319820}" type="pres">
      <dgm:prSet presAssocID="{343A0354-F5AE-4B6D-B545-162A76B400C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3DB43-6E67-46C6-918B-5E5211BF8152}" type="pres">
      <dgm:prSet presAssocID="{343A0354-F5AE-4B6D-B545-162A76B400CF}" presName="accent_1" presStyleCnt="0"/>
      <dgm:spPr/>
    </dgm:pt>
    <dgm:pt modelId="{6DA598D4-5068-439F-889E-BBF4A4064F72}" type="pres">
      <dgm:prSet presAssocID="{343A0354-F5AE-4B6D-B545-162A76B400CF}" presName="accentRepeatNode" presStyleLbl="solidFgAcc1" presStyleIdx="0" presStyleCnt="7"/>
      <dgm:spPr/>
    </dgm:pt>
    <dgm:pt modelId="{CEF622F3-59F6-4770-BAEB-F6F1B1D1419D}" type="pres">
      <dgm:prSet presAssocID="{98A8AA74-9E55-4D19-B771-B818E9565AA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381AE-1AC0-44D4-8CD6-37EFB2F65559}" type="pres">
      <dgm:prSet presAssocID="{98A8AA74-9E55-4D19-B771-B818E9565AA4}" presName="accent_2" presStyleCnt="0"/>
      <dgm:spPr/>
    </dgm:pt>
    <dgm:pt modelId="{5B3D6868-D6D4-4F71-91C8-99A94505CF9A}" type="pres">
      <dgm:prSet presAssocID="{98A8AA74-9E55-4D19-B771-B818E9565AA4}" presName="accentRepeatNode" presStyleLbl="solidFgAcc1" presStyleIdx="1" presStyleCnt="7"/>
      <dgm:spPr/>
    </dgm:pt>
    <dgm:pt modelId="{FC623053-8493-47B3-9BD1-3ACB61992BF4}" type="pres">
      <dgm:prSet presAssocID="{A4E6DEE8-7DB7-4177-B34E-4EDC84692D3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96EDA-81E0-4EE1-B660-283D3A34080D}" type="pres">
      <dgm:prSet presAssocID="{A4E6DEE8-7DB7-4177-B34E-4EDC84692D35}" presName="accent_3" presStyleCnt="0"/>
      <dgm:spPr/>
    </dgm:pt>
    <dgm:pt modelId="{237DE14D-4618-40E9-9237-D9993117E936}" type="pres">
      <dgm:prSet presAssocID="{A4E6DEE8-7DB7-4177-B34E-4EDC84692D35}" presName="accentRepeatNode" presStyleLbl="solidFgAcc1" presStyleIdx="2" presStyleCnt="7"/>
      <dgm:spPr/>
    </dgm:pt>
    <dgm:pt modelId="{0AB8BF74-8261-4392-8E1F-992E04D47600}" type="pres">
      <dgm:prSet presAssocID="{080DDFCE-7B65-4027-A5F0-F6FFDF8EE10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3B80E-6BBE-41CC-A575-DA838635A475}" type="pres">
      <dgm:prSet presAssocID="{080DDFCE-7B65-4027-A5F0-F6FFDF8EE10B}" presName="accent_4" presStyleCnt="0"/>
      <dgm:spPr/>
    </dgm:pt>
    <dgm:pt modelId="{ACEB57C1-1B62-4F7A-AB7C-D4D74485C0E9}" type="pres">
      <dgm:prSet presAssocID="{080DDFCE-7B65-4027-A5F0-F6FFDF8EE10B}" presName="accentRepeatNode" presStyleLbl="solidFgAcc1" presStyleIdx="3" presStyleCnt="7"/>
      <dgm:spPr/>
    </dgm:pt>
    <dgm:pt modelId="{D507FDA0-FEB2-43B9-9138-F7D8D450AB21}" type="pres">
      <dgm:prSet presAssocID="{41A2644A-8325-4533-B0FA-12E3E4FBCD8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42F5B-2EB0-4916-9A3B-D13C67ADE3C5}" type="pres">
      <dgm:prSet presAssocID="{41A2644A-8325-4533-B0FA-12E3E4FBCD81}" presName="accent_5" presStyleCnt="0"/>
      <dgm:spPr/>
    </dgm:pt>
    <dgm:pt modelId="{A080429A-90EF-4741-BC47-72D46CA8A879}" type="pres">
      <dgm:prSet presAssocID="{41A2644A-8325-4533-B0FA-12E3E4FBCD81}" presName="accentRepeatNode" presStyleLbl="solidFgAcc1" presStyleIdx="4" presStyleCnt="7"/>
      <dgm:spPr/>
    </dgm:pt>
    <dgm:pt modelId="{191A70DC-260B-43B6-9B0F-CFF299629DC1}" type="pres">
      <dgm:prSet presAssocID="{11B3E4AB-EA8A-4271-96D9-C1777D035A0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ACC3C-758E-47BD-8996-6959B506D33D}" type="pres">
      <dgm:prSet presAssocID="{11B3E4AB-EA8A-4271-96D9-C1777D035A0E}" presName="accent_6" presStyleCnt="0"/>
      <dgm:spPr/>
    </dgm:pt>
    <dgm:pt modelId="{5258B390-E6FD-4846-BC56-07C5EFB3401E}" type="pres">
      <dgm:prSet presAssocID="{11B3E4AB-EA8A-4271-96D9-C1777D035A0E}" presName="accentRepeatNode" presStyleLbl="solidFgAcc1" presStyleIdx="5" presStyleCnt="7"/>
      <dgm:spPr/>
    </dgm:pt>
    <dgm:pt modelId="{D385106C-00B0-4D3B-A332-6C783AE7ED4D}" type="pres">
      <dgm:prSet presAssocID="{A37924FE-3B6A-46AD-9203-56EDF0C48906}" presName="text_7" presStyleLbl="node1" presStyleIdx="6" presStyleCnt="7" custLinFactNeighborX="534" custLinFactNeighborY="9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F3A2C-334E-4CF7-A321-03E486E238C3}" type="pres">
      <dgm:prSet presAssocID="{A37924FE-3B6A-46AD-9203-56EDF0C48906}" presName="accent_7" presStyleCnt="0"/>
      <dgm:spPr/>
    </dgm:pt>
    <dgm:pt modelId="{3F44F3E3-CF14-4919-9397-DD5C82F1B1EB}" type="pres">
      <dgm:prSet presAssocID="{A37924FE-3B6A-46AD-9203-56EDF0C48906}" presName="accentRepeatNode" presStyleLbl="solidFgAcc1" presStyleIdx="6" presStyleCnt="7"/>
      <dgm:spPr/>
    </dgm:pt>
  </dgm:ptLst>
  <dgm:cxnLst>
    <dgm:cxn modelId="{EC311AD4-06C7-4934-8C4D-D20B132E220E}" srcId="{FFECCF71-3DCC-4B21-A8FE-DF5A14E8EDE8}" destId="{41A2644A-8325-4533-B0FA-12E3E4FBCD81}" srcOrd="4" destOrd="0" parTransId="{AEE69B73-58A5-4B51-B9C4-9C4BE7668837}" sibTransId="{F3711F7E-34B9-444B-97E8-E96A6ADE4BD5}"/>
    <dgm:cxn modelId="{008FEFF7-6A54-4AB2-B138-AE8992E7DE84}" srcId="{FFECCF71-3DCC-4B21-A8FE-DF5A14E8EDE8}" destId="{A4E6DEE8-7DB7-4177-B34E-4EDC84692D35}" srcOrd="2" destOrd="0" parTransId="{D35A758E-C449-44AC-847E-A5268EB99057}" sibTransId="{032F0BB6-5FBF-45AB-B552-3FB611A58CEF}"/>
    <dgm:cxn modelId="{C7BA82F6-75CA-445A-9885-B733BF1505CA}" type="presOf" srcId="{98A8AA74-9E55-4D19-B771-B818E9565AA4}" destId="{CEF622F3-59F6-4770-BAEB-F6F1B1D1419D}" srcOrd="0" destOrd="0" presId="urn:microsoft.com/office/officeart/2008/layout/VerticalCurvedList"/>
    <dgm:cxn modelId="{B1FAF15A-EBD0-431F-A6B9-935187D2DFCA}" srcId="{FFECCF71-3DCC-4B21-A8FE-DF5A14E8EDE8}" destId="{98A8AA74-9E55-4D19-B771-B818E9565AA4}" srcOrd="1" destOrd="0" parTransId="{177B97DD-ADD4-4FC2-9D8B-B16D4E1813C9}" sibTransId="{78A7AE88-8381-4A8D-A44D-646D0FE018BF}"/>
    <dgm:cxn modelId="{960CAF90-ECBE-4BA7-8176-3C5D6ABE3CA2}" type="presOf" srcId="{343A0354-F5AE-4B6D-B545-162A76B400CF}" destId="{E7AE4B56-A305-4031-BCEF-696537319820}" srcOrd="0" destOrd="0" presId="urn:microsoft.com/office/officeart/2008/layout/VerticalCurvedList"/>
    <dgm:cxn modelId="{15973784-388D-4586-8233-FD2594FF33CC}" type="presOf" srcId="{2887EFE8-4D00-4958-A21E-A4B6A222E602}" destId="{0FC0BFF3-394A-4735-9533-237852981FCB}" srcOrd="0" destOrd="0" presId="urn:microsoft.com/office/officeart/2008/layout/VerticalCurvedList"/>
    <dgm:cxn modelId="{D2E9E5CE-5887-47D1-8C91-2976AC2CE9A1}" srcId="{FFECCF71-3DCC-4B21-A8FE-DF5A14E8EDE8}" destId="{11B3E4AB-EA8A-4271-96D9-C1777D035A0E}" srcOrd="5" destOrd="0" parTransId="{5CE8CBCF-E3B8-485F-B4F4-4559F569859B}" sibTransId="{ED6B12D8-E242-4CE9-BD89-4616C78BD493}"/>
    <dgm:cxn modelId="{09B39242-7FFD-4D0B-9C76-16FEA08F2F1C}" type="presOf" srcId="{FFECCF71-3DCC-4B21-A8FE-DF5A14E8EDE8}" destId="{4EABCC32-0373-4095-BF2D-5A51724D918D}" srcOrd="0" destOrd="0" presId="urn:microsoft.com/office/officeart/2008/layout/VerticalCurvedList"/>
    <dgm:cxn modelId="{A455DA42-D46C-4406-8EFD-DCF64D5337BD}" type="presOf" srcId="{11B3E4AB-EA8A-4271-96D9-C1777D035A0E}" destId="{191A70DC-260B-43B6-9B0F-CFF299629DC1}" srcOrd="0" destOrd="0" presId="urn:microsoft.com/office/officeart/2008/layout/VerticalCurvedList"/>
    <dgm:cxn modelId="{961352D3-D6E3-4BDE-8ED5-EB72D3D5ADFE}" srcId="{FFECCF71-3DCC-4B21-A8FE-DF5A14E8EDE8}" destId="{A37924FE-3B6A-46AD-9203-56EDF0C48906}" srcOrd="6" destOrd="0" parTransId="{76F74212-835B-4E3E-8139-C79C2C94719B}" sibTransId="{02C7AE69-AE5F-40F0-B539-59A988AAF187}"/>
    <dgm:cxn modelId="{D9CAE951-A6DC-4DE0-B02F-21E792D45E8C}" type="presOf" srcId="{A4E6DEE8-7DB7-4177-B34E-4EDC84692D35}" destId="{FC623053-8493-47B3-9BD1-3ACB61992BF4}" srcOrd="0" destOrd="0" presId="urn:microsoft.com/office/officeart/2008/layout/VerticalCurvedList"/>
    <dgm:cxn modelId="{04806A4F-57D9-42A4-ABD2-72D330E49DDB}" srcId="{FFECCF71-3DCC-4B21-A8FE-DF5A14E8EDE8}" destId="{343A0354-F5AE-4B6D-B545-162A76B400CF}" srcOrd="0" destOrd="0" parTransId="{C6E944E3-B16D-42DB-95D5-4B0D846AB8FE}" sibTransId="{2887EFE8-4D00-4958-A21E-A4B6A222E602}"/>
    <dgm:cxn modelId="{59EFDE50-EF1D-446A-9233-5B21CE0CD4FB}" type="presOf" srcId="{080DDFCE-7B65-4027-A5F0-F6FFDF8EE10B}" destId="{0AB8BF74-8261-4392-8E1F-992E04D47600}" srcOrd="0" destOrd="0" presId="urn:microsoft.com/office/officeart/2008/layout/VerticalCurvedList"/>
    <dgm:cxn modelId="{9B77DD1C-A351-432A-975B-F95ED3CA011E}" type="presOf" srcId="{41A2644A-8325-4533-B0FA-12E3E4FBCD81}" destId="{D507FDA0-FEB2-43B9-9138-F7D8D450AB21}" srcOrd="0" destOrd="0" presId="urn:microsoft.com/office/officeart/2008/layout/VerticalCurvedList"/>
    <dgm:cxn modelId="{56C8224E-A52D-404D-A11A-9D8943EA236B}" srcId="{FFECCF71-3DCC-4B21-A8FE-DF5A14E8EDE8}" destId="{080DDFCE-7B65-4027-A5F0-F6FFDF8EE10B}" srcOrd="3" destOrd="0" parTransId="{4FC9DAA4-ED21-4FFB-A9EC-C9FCE9663D80}" sibTransId="{F7652A47-2A4C-4E84-8BB8-7F4592ADD758}"/>
    <dgm:cxn modelId="{DCAB06A3-A245-474F-BD07-F692E8218A2C}" type="presOf" srcId="{A37924FE-3B6A-46AD-9203-56EDF0C48906}" destId="{D385106C-00B0-4D3B-A332-6C783AE7ED4D}" srcOrd="0" destOrd="0" presId="urn:microsoft.com/office/officeart/2008/layout/VerticalCurvedList"/>
    <dgm:cxn modelId="{61EC05A8-6364-4FBF-B4CF-F9F40151E95E}" type="presParOf" srcId="{4EABCC32-0373-4095-BF2D-5A51724D918D}" destId="{EC564E3C-DDCB-402D-AAA2-8C696DBD20DF}" srcOrd="0" destOrd="0" presId="urn:microsoft.com/office/officeart/2008/layout/VerticalCurvedList"/>
    <dgm:cxn modelId="{2C714DB7-D08A-4A8C-817E-B1E4AF260119}" type="presParOf" srcId="{EC564E3C-DDCB-402D-AAA2-8C696DBD20DF}" destId="{E27683FD-2AAA-42C9-B814-92610873C812}" srcOrd="0" destOrd="0" presId="urn:microsoft.com/office/officeart/2008/layout/VerticalCurvedList"/>
    <dgm:cxn modelId="{EB82D12C-2CCD-4679-A630-654D842FB41E}" type="presParOf" srcId="{E27683FD-2AAA-42C9-B814-92610873C812}" destId="{5D345012-9AEB-40D4-AC3E-182AB4CB4F7E}" srcOrd="0" destOrd="0" presId="urn:microsoft.com/office/officeart/2008/layout/VerticalCurvedList"/>
    <dgm:cxn modelId="{07EA2370-E0A5-42DF-9FF9-930455BF9E50}" type="presParOf" srcId="{E27683FD-2AAA-42C9-B814-92610873C812}" destId="{0FC0BFF3-394A-4735-9533-237852981FCB}" srcOrd="1" destOrd="0" presId="urn:microsoft.com/office/officeart/2008/layout/VerticalCurvedList"/>
    <dgm:cxn modelId="{9C8086F4-4E1A-40C4-8885-7612CE697782}" type="presParOf" srcId="{E27683FD-2AAA-42C9-B814-92610873C812}" destId="{9B356ADE-B375-4E00-9862-B827835D5D88}" srcOrd="2" destOrd="0" presId="urn:microsoft.com/office/officeart/2008/layout/VerticalCurvedList"/>
    <dgm:cxn modelId="{A8EB6F09-B597-4309-BA4F-E6EE0D29912A}" type="presParOf" srcId="{E27683FD-2AAA-42C9-B814-92610873C812}" destId="{5B3B74A9-E111-4FDD-A98B-29BF08B3113A}" srcOrd="3" destOrd="0" presId="urn:microsoft.com/office/officeart/2008/layout/VerticalCurvedList"/>
    <dgm:cxn modelId="{91E85AB7-E134-41F3-ABCB-5C2FBAEEE4E0}" type="presParOf" srcId="{EC564E3C-DDCB-402D-AAA2-8C696DBD20DF}" destId="{E7AE4B56-A305-4031-BCEF-696537319820}" srcOrd="1" destOrd="0" presId="urn:microsoft.com/office/officeart/2008/layout/VerticalCurvedList"/>
    <dgm:cxn modelId="{0AB0EA79-63E0-410E-9BE3-13A6C2CA4C02}" type="presParOf" srcId="{EC564E3C-DDCB-402D-AAA2-8C696DBD20DF}" destId="{77B3DB43-6E67-46C6-918B-5E5211BF8152}" srcOrd="2" destOrd="0" presId="urn:microsoft.com/office/officeart/2008/layout/VerticalCurvedList"/>
    <dgm:cxn modelId="{B51ACB2F-AA03-4FF4-9C3C-112E72122B26}" type="presParOf" srcId="{77B3DB43-6E67-46C6-918B-5E5211BF8152}" destId="{6DA598D4-5068-439F-889E-BBF4A4064F72}" srcOrd="0" destOrd="0" presId="urn:microsoft.com/office/officeart/2008/layout/VerticalCurvedList"/>
    <dgm:cxn modelId="{AF8DF284-783B-49BD-A8A2-328ADEE0F70F}" type="presParOf" srcId="{EC564E3C-DDCB-402D-AAA2-8C696DBD20DF}" destId="{CEF622F3-59F6-4770-BAEB-F6F1B1D1419D}" srcOrd="3" destOrd="0" presId="urn:microsoft.com/office/officeart/2008/layout/VerticalCurvedList"/>
    <dgm:cxn modelId="{5C3F036C-241F-418C-98ED-327A3191F59C}" type="presParOf" srcId="{EC564E3C-DDCB-402D-AAA2-8C696DBD20DF}" destId="{309381AE-1AC0-44D4-8CD6-37EFB2F65559}" srcOrd="4" destOrd="0" presId="urn:microsoft.com/office/officeart/2008/layout/VerticalCurvedList"/>
    <dgm:cxn modelId="{95EDB599-CD34-4DC1-AB6D-EE4DC739DEDE}" type="presParOf" srcId="{309381AE-1AC0-44D4-8CD6-37EFB2F65559}" destId="{5B3D6868-D6D4-4F71-91C8-99A94505CF9A}" srcOrd="0" destOrd="0" presId="urn:microsoft.com/office/officeart/2008/layout/VerticalCurvedList"/>
    <dgm:cxn modelId="{6AA320B5-7085-4D53-B248-9885B4292F03}" type="presParOf" srcId="{EC564E3C-DDCB-402D-AAA2-8C696DBD20DF}" destId="{FC623053-8493-47B3-9BD1-3ACB61992BF4}" srcOrd="5" destOrd="0" presId="urn:microsoft.com/office/officeart/2008/layout/VerticalCurvedList"/>
    <dgm:cxn modelId="{C93C9FB6-4C58-4129-A3CF-A72C6D920990}" type="presParOf" srcId="{EC564E3C-DDCB-402D-AAA2-8C696DBD20DF}" destId="{74D96EDA-81E0-4EE1-B660-283D3A34080D}" srcOrd="6" destOrd="0" presId="urn:microsoft.com/office/officeart/2008/layout/VerticalCurvedList"/>
    <dgm:cxn modelId="{576D3BA5-019E-48A0-B784-3D2004832DE8}" type="presParOf" srcId="{74D96EDA-81E0-4EE1-B660-283D3A34080D}" destId="{237DE14D-4618-40E9-9237-D9993117E936}" srcOrd="0" destOrd="0" presId="urn:microsoft.com/office/officeart/2008/layout/VerticalCurvedList"/>
    <dgm:cxn modelId="{40F02231-C31B-4783-A989-5211309F1FC3}" type="presParOf" srcId="{EC564E3C-DDCB-402D-AAA2-8C696DBD20DF}" destId="{0AB8BF74-8261-4392-8E1F-992E04D47600}" srcOrd="7" destOrd="0" presId="urn:microsoft.com/office/officeart/2008/layout/VerticalCurvedList"/>
    <dgm:cxn modelId="{636EFF71-B0E6-4204-9A1D-C79DC3F28C97}" type="presParOf" srcId="{EC564E3C-DDCB-402D-AAA2-8C696DBD20DF}" destId="{E753B80E-6BBE-41CC-A575-DA838635A475}" srcOrd="8" destOrd="0" presId="urn:microsoft.com/office/officeart/2008/layout/VerticalCurvedList"/>
    <dgm:cxn modelId="{27DC6CD8-8D05-48C7-AD25-08D43268D73F}" type="presParOf" srcId="{E753B80E-6BBE-41CC-A575-DA838635A475}" destId="{ACEB57C1-1B62-4F7A-AB7C-D4D74485C0E9}" srcOrd="0" destOrd="0" presId="urn:microsoft.com/office/officeart/2008/layout/VerticalCurvedList"/>
    <dgm:cxn modelId="{5406CF4E-979C-411E-88C6-86BB09488852}" type="presParOf" srcId="{EC564E3C-DDCB-402D-AAA2-8C696DBD20DF}" destId="{D507FDA0-FEB2-43B9-9138-F7D8D450AB21}" srcOrd="9" destOrd="0" presId="urn:microsoft.com/office/officeart/2008/layout/VerticalCurvedList"/>
    <dgm:cxn modelId="{613BDFA5-DCD6-480F-96A1-1E11BFD511E6}" type="presParOf" srcId="{EC564E3C-DDCB-402D-AAA2-8C696DBD20DF}" destId="{4A342F5B-2EB0-4916-9A3B-D13C67ADE3C5}" srcOrd="10" destOrd="0" presId="urn:microsoft.com/office/officeart/2008/layout/VerticalCurvedList"/>
    <dgm:cxn modelId="{424DB6F3-8D2A-4569-8661-DDC436C4511A}" type="presParOf" srcId="{4A342F5B-2EB0-4916-9A3B-D13C67ADE3C5}" destId="{A080429A-90EF-4741-BC47-72D46CA8A879}" srcOrd="0" destOrd="0" presId="urn:microsoft.com/office/officeart/2008/layout/VerticalCurvedList"/>
    <dgm:cxn modelId="{2C3932DB-700F-4933-8CD5-D30C6763252D}" type="presParOf" srcId="{EC564E3C-DDCB-402D-AAA2-8C696DBD20DF}" destId="{191A70DC-260B-43B6-9B0F-CFF299629DC1}" srcOrd="11" destOrd="0" presId="urn:microsoft.com/office/officeart/2008/layout/VerticalCurvedList"/>
    <dgm:cxn modelId="{07A14FC3-FCC2-4EE5-A4F3-971F84ED7BA9}" type="presParOf" srcId="{EC564E3C-DDCB-402D-AAA2-8C696DBD20DF}" destId="{29CACC3C-758E-47BD-8996-6959B506D33D}" srcOrd="12" destOrd="0" presId="urn:microsoft.com/office/officeart/2008/layout/VerticalCurvedList"/>
    <dgm:cxn modelId="{0A2ECFB5-9DA8-4EA0-BECF-674AA547F753}" type="presParOf" srcId="{29CACC3C-758E-47BD-8996-6959B506D33D}" destId="{5258B390-E6FD-4846-BC56-07C5EFB3401E}" srcOrd="0" destOrd="0" presId="urn:microsoft.com/office/officeart/2008/layout/VerticalCurvedList"/>
    <dgm:cxn modelId="{27AA84EE-BD7F-41ED-834A-30967241BA86}" type="presParOf" srcId="{EC564E3C-DDCB-402D-AAA2-8C696DBD20DF}" destId="{D385106C-00B0-4D3B-A332-6C783AE7ED4D}" srcOrd="13" destOrd="0" presId="urn:microsoft.com/office/officeart/2008/layout/VerticalCurvedList"/>
    <dgm:cxn modelId="{A868D623-CEF8-4D7A-BC9E-BCA0677E56F0}" type="presParOf" srcId="{EC564E3C-DDCB-402D-AAA2-8C696DBD20DF}" destId="{0C1F3A2C-334E-4CF7-A321-03E486E238C3}" srcOrd="14" destOrd="0" presId="urn:microsoft.com/office/officeart/2008/layout/VerticalCurvedList"/>
    <dgm:cxn modelId="{11E1A5D6-9C9D-4479-B80B-78FD482B9A69}" type="presParOf" srcId="{0C1F3A2C-334E-4CF7-A321-03E486E238C3}" destId="{3F44F3E3-CF14-4919-9397-DD5C82F1B1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6C14A-9440-4E22-A4D3-4188BD06A3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6715637-DED9-4B6C-81A0-A15F6ACADF9B}">
      <dgm:prSet phldrT="[Текст]"/>
      <dgm:spPr/>
      <dgm:t>
        <a:bodyPr/>
        <a:lstStyle/>
        <a:p>
          <a:r>
            <a:rPr lang="ru-RU" dirty="0" smtClean="0"/>
            <a:t>Станичное казачье общество "Станица "Исток-Донская" г. Новомосковска Тульской области</a:t>
          </a:r>
          <a:endParaRPr lang="ru-RU" dirty="0"/>
        </a:p>
      </dgm:t>
    </dgm:pt>
    <dgm:pt modelId="{591F33FF-7AF8-4AD8-817A-D8B466B0CD43}" type="parTrans" cxnId="{A8DCE4C2-DEA3-4170-920B-71A1BE7CEA68}">
      <dgm:prSet/>
      <dgm:spPr/>
      <dgm:t>
        <a:bodyPr/>
        <a:lstStyle/>
        <a:p>
          <a:endParaRPr lang="ru-RU"/>
        </a:p>
      </dgm:t>
    </dgm:pt>
    <dgm:pt modelId="{35F00814-E8FB-46C8-B36D-37072C402283}" type="sibTrans" cxnId="{A8DCE4C2-DEA3-4170-920B-71A1BE7CEA68}">
      <dgm:prSet/>
      <dgm:spPr/>
      <dgm:t>
        <a:bodyPr/>
        <a:lstStyle/>
        <a:p>
          <a:endParaRPr lang="ru-RU"/>
        </a:p>
      </dgm:t>
    </dgm:pt>
    <dgm:pt modelId="{D0FFA25E-2133-4565-BEE8-F360615DEDB6}">
      <dgm:prSet phldrT="[Текст]"/>
      <dgm:spPr/>
      <dgm:t>
        <a:bodyPr/>
        <a:lstStyle/>
        <a:p>
          <a:r>
            <a:rPr lang="ru-RU" dirty="0" smtClean="0"/>
            <a:t>Тульское городское казачье общество</a:t>
          </a:r>
          <a:endParaRPr lang="ru-RU" dirty="0"/>
        </a:p>
      </dgm:t>
    </dgm:pt>
    <dgm:pt modelId="{F268B808-6702-48F2-8BA6-32AF04B3DDE4}" type="parTrans" cxnId="{C6DE409F-4C0F-4B4E-902B-304EC4907B96}">
      <dgm:prSet/>
      <dgm:spPr/>
      <dgm:t>
        <a:bodyPr/>
        <a:lstStyle/>
        <a:p>
          <a:endParaRPr lang="ru-RU"/>
        </a:p>
      </dgm:t>
    </dgm:pt>
    <dgm:pt modelId="{31EF140E-9D15-4C54-A0DB-A3FB84334040}" type="sibTrans" cxnId="{C6DE409F-4C0F-4B4E-902B-304EC4907B96}">
      <dgm:prSet/>
      <dgm:spPr/>
      <dgm:t>
        <a:bodyPr/>
        <a:lstStyle/>
        <a:p>
          <a:endParaRPr lang="ru-RU"/>
        </a:p>
      </dgm:t>
    </dgm:pt>
    <dgm:pt modelId="{A5150CEC-DA09-457E-8EE2-5F3CEFB8C75C}">
      <dgm:prSet phldrT="[Текст]"/>
      <dgm:spPr/>
      <dgm:t>
        <a:bodyPr/>
        <a:lstStyle/>
        <a:p>
          <a:r>
            <a:rPr lang="ru-RU" dirty="0" err="1" smtClean="0"/>
            <a:t>Узловское</a:t>
          </a:r>
          <a:r>
            <a:rPr lang="ru-RU" dirty="0" smtClean="0"/>
            <a:t> городское казачье общество города Узловая </a:t>
          </a:r>
          <a:r>
            <a:rPr lang="ru-RU" dirty="0" err="1" smtClean="0"/>
            <a:t>Узловского</a:t>
          </a:r>
          <a:r>
            <a:rPr lang="ru-RU" dirty="0" smtClean="0"/>
            <a:t> района</a:t>
          </a:r>
          <a:endParaRPr lang="ru-RU" dirty="0"/>
        </a:p>
      </dgm:t>
    </dgm:pt>
    <dgm:pt modelId="{EEADEB65-4324-4C69-B625-BE1424BA0102}" type="parTrans" cxnId="{80670839-27D5-4E0F-838B-FEFB1BE0717E}">
      <dgm:prSet/>
      <dgm:spPr/>
      <dgm:t>
        <a:bodyPr/>
        <a:lstStyle/>
        <a:p>
          <a:endParaRPr lang="ru-RU"/>
        </a:p>
      </dgm:t>
    </dgm:pt>
    <dgm:pt modelId="{E0E49E7C-8A18-4015-BA14-91999FA6CCAA}" type="sibTrans" cxnId="{80670839-27D5-4E0F-838B-FEFB1BE0717E}">
      <dgm:prSet/>
      <dgm:spPr/>
      <dgm:t>
        <a:bodyPr/>
        <a:lstStyle/>
        <a:p>
          <a:endParaRPr lang="ru-RU"/>
        </a:p>
      </dgm:t>
    </dgm:pt>
    <dgm:pt modelId="{78B2B376-CCA6-42F0-A115-ABE4D924EBE7}">
      <dgm:prSet phldrT="[Текст]"/>
      <dgm:spPr/>
      <dgm:t>
        <a:bodyPr/>
        <a:lstStyle/>
        <a:p>
          <a:r>
            <a:rPr lang="ru-RU" dirty="0" smtClean="0"/>
            <a:t>Хуторское казачье общество </a:t>
          </a:r>
          <a:r>
            <a:rPr lang="ru-RU" dirty="0" err="1" smtClean="0"/>
            <a:t>Ефремовского</a:t>
          </a:r>
          <a:r>
            <a:rPr lang="ru-RU" dirty="0" smtClean="0"/>
            <a:t> района Западного окружного казачьего общества войскового казачьего общества "Центральное казачье войско"</a:t>
          </a:r>
          <a:endParaRPr lang="ru-RU" dirty="0"/>
        </a:p>
      </dgm:t>
    </dgm:pt>
    <dgm:pt modelId="{C62D2517-B342-4664-A5FE-89FE70D3BDD7}" type="parTrans" cxnId="{91842B3B-08B7-4DF8-A52F-6F420782F32D}">
      <dgm:prSet/>
      <dgm:spPr/>
      <dgm:t>
        <a:bodyPr/>
        <a:lstStyle/>
        <a:p>
          <a:endParaRPr lang="ru-RU"/>
        </a:p>
      </dgm:t>
    </dgm:pt>
    <dgm:pt modelId="{29BF2D5B-1348-48FA-8D76-2DC6BE85C1CB}" type="sibTrans" cxnId="{91842B3B-08B7-4DF8-A52F-6F420782F32D}">
      <dgm:prSet/>
      <dgm:spPr/>
      <dgm:t>
        <a:bodyPr/>
        <a:lstStyle/>
        <a:p>
          <a:endParaRPr lang="ru-RU"/>
        </a:p>
      </dgm:t>
    </dgm:pt>
    <dgm:pt modelId="{7A634152-D2A0-4D23-9B80-234B720D8179}">
      <dgm:prSet phldrT="[Текст]"/>
      <dgm:spPr/>
      <dgm:t>
        <a:bodyPr/>
        <a:lstStyle/>
        <a:p>
          <a:r>
            <a:rPr lang="ru-RU" dirty="0" smtClean="0"/>
            <a:t>Хуторское казачье общество </a:t>
          </a:r>
          <a:r>
            <a:rPr lang="ru-RU" dirty="0" err="1" smtClean="0"/>
            <a:t>Куркинского</a:t>
          </a:r>
          <a:r>
            <a:rPr lang="ru-RU" dirty="0" smtClean="0"/>
            <a:t> района Западного окружного казачьего общества войскового казачьего общества "Центральное казачье войско"</a:t>
          </a:r>
          <a:endParaRPr lang="ru-RU" dirty="0"/>
        </a:p>
      </dgm:t>
    </dgm:pt>
    <dgm:pt modelId="{BDB5F75E-8239-45EF-B59D-986D63449787}" type="parTrans" cxnId="{FAD22AFC-B147-4272-801D-EB0D62FFF5BA}">
      <dgm:prSet/>
      <dgm:spPr/>
      <dgm:t>
        <a:bodyPr/>
        <a:lstStyle/>
        <a:p>
          <a:endParaRPr lang="ru-RU"/>
        </a:p>
      </dgm:t>
    </dgm:pt>
    <dgm:pt modelId="{1EA4892D-834A-4FDE-B673-6982F5CB9BB3}" type="sibTrans" cxnId="{FAD22AFC-B147-4272-801D-EB0D62FFF5BA}">
      <dgm:prSet/>
      <dgm:spPr/>
      <dgm:t>
        <a:bodyPr/>
        <a:lstStyle/>
        <a:p>
          <a:endParaRPr lang="ru-RU"/>
        </a:p>
      </dgm:t>
    </dgm:pt>
    <dgm:pt modelId="{EFA0085E-F1DA-4340-A212-8EEF2C23EF49}">
      <dgm:prSet phldrT="[Текст]"/>
      <dgm:spPr/>
      <dgm:t>
        <a:bodyPr/>
        <a:lstStyle/>
        <a:p>
          <a:r>
            <a:rPr lang="ru-RU" dirty="0" smtClean="0"/>
            <a:t>Хуторское казачье общество </a:t>
          </a:r>
          <a:r>
            <a:rPr lang="ru-RU" dirty="0" err="1" smtClean="0"/>
            <a:t>Щекинского</a:t>
          </a:r>
          <a:r>
            <a:rPr lang="ru-RU" dirty="0" smtClean="0"/>
            <a:t> района Западного окружного казачьего общества войскового казачьего общества "Центральное казачье войско"</a:t>
          </a:r>
          <a:endParaRPr lang="ru-RU" dirty="0"/>
        </a:p>
      </dgm:t>
    </dgm:pt>
    <dgm:pt modelId="{702274E1-B720-466E-90D2-AC6B46474B22}" type="parTrans" cxnId="{A621C807-5C7B-488F-BDFC-2D2A018232C1}">
      <dgm:prSet/>
      <dgm:spPr/>
      <dgm:t>
        <a:bodyPr/>
        <a:lstStyle/>
        <a:p>
          <a:endParaRPr lang="ru-RU"/>
        </a:p>
      </dgm:t>
    </dgm:pt>
    <dgm:pt modelId="{9B3EB69B-6F3E-4F72-A6C5-FE3DEF9F19F2}" type="sibTrans" cxnId="{A621C807-5C7B-488F-BDFC-2D2A018232C1}">
      <dgm:prSet/>
      <dgm:spPr/>
      <dgm:t>
        <a:bodyPr/>
        <a:lstStyle/>
        <a:p>
          <a:endParaRPr lang="ru-RU"/>
        </a:p>
      </dgm:t>
    </dgm:pt>
    <dgm:pt modelId="{69B41722-BADB-4E1C-9A54-3E5E690560DC}" type="pres">
      <dgm:prSet presAssocID="{AAE6C14A-9440-4E22-A4D3-4188BD06A339}" presName="Name0" presStyleCnt="0">
        <dgm:presLayoutVars>
          <dgm:chMax val="7"/>
          <dgm:chPref val="7"/>
          <dgm:dir/>
        </dgm:presLayoutVars>
      </dgm:prSet>
      <dgm:spPr/>
    </dgm:pt>
    <dgm:pt modelId="{5538372C-4FDA-4E76-8001-E5E2FB2F616E}" type="pres">
      <dgm:prSet presAssocID="{AAE6C14A-9440-4E22-A4D3-4188BD06A339}" presName="Name1" presStyleCnt="0"/>
      <dgm:spPr/>
    </dgm:pt>
    <dgm:pt modelId="{54657E95-1F01-4CE0-A4C1-56BD5A017E46}" type="pres">
      <dgm:prSet presAssocID="{AAE6C14A-9440-4E22-A4D3-4188BD06A339}" presName="cycle" presStyleCnt="0"/>
      <dgm:spPr/>
    </dgm:pt>
    <dgm:pt modelId="{295DDF70-A7D6-4DB7-AFA5-D749E3FA8888}" type="pres">
      <dgm:prSet presAssocID="{AAE6C14A-9440-4E22-A4D3-4188BD06A339}" presName="srcNode" presStyleLbl="node1" presStyleIdx="0" presStyleCnt="6"/>
      <dgm:spPr/>
    </dgm:pt>
    <dgm:pt modelId="{59CD4EB0-AB99-495E-BBD6-0271E58319F8}" type="pres">
      <dgm:prSet presAssocID="{AAE6C14A-9440-4E22-A4D3-4188BD06A339}" presName="conn" presStyleLbl="parChTrans1D2" presStyleIdx="0" presStyleCnt="1"/>
      <dgm:spPr/>
    </dgm:pt>
    <dgm:pt modelId="{FDA2F6A6-721C-4ACC-878F-46336D433CC2}" type="pres">
      <dgm:prSet presAssocID="{AAE6C14A-9440-4E22-A4D3-4188BD06A339}" presName="extraNode" presStyleLbl="node1" presStyleIdx="0" presStyleCnt="6"/>
      <dgm:spPr/>
    </dgm:pt>
    <dgm:pt modelId="{CA438EB8-2AB3-4B6C-9A86-886519EC21B7}" type="pres">
      <dgm:prSet presAssocID="{AAE6C14A-9440-4E22-A4D3-4188BD06A339}" presName="dstNode" presStyleLbl="node1" presStyleIdx="0" presStyleCnt="6"/>
      <dgm:spPr/>
    </dgm:pt>
    <dgm:pt modelId="{3FC2233E-A43B-4380-8C52-C355214B7466}" type="pres">
      <dgm:prSet presAssocID="{76715637-DED9-4B6C-81A0-A15F6ACADF9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0F188-0A12-4CDF-B41D-6C774E551A1B}" type="pres">
      <dgm:prSet presAssocID="{76715637-DED9-4B6C-81A0-A15F6ACADF9B}" presName="accent_1" presStyleCnt="0"/>
      <dgm:spPr/>
    </dgm:pt>
    <dgm:pt modelId="{7594E3F7-6F46-4BCC-8374-4E444F1451F5}" type="pres">
      <dgm:prSet presAssocID="{76715637-DED9-4B6C-81A0-A15F6ACADF9B}" presName="accentRepeatNode" presStyleLbl="solidFgAcc1" presStyleIdx="0" presStyleCnt="6"/>
      <dgm:spPr/>
    </dgm:pt>
    <dgm:pt modelId="{CED0C772-9626-40F4-9497-FC1140F260AB}" type="pres">
      <dgm:prSet presAssocID="{D0FFA25E-2133-4565-BEE8-F360615DEDB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301D5-BC9A-4F31-A805-4F711A69304B}" type="pres">
      <dgm:prSet presAssocID="{D0FFA25E-2133-4565-BEE8-F360615DEDB6}" presName="accent_2" presStyleCnt="0"/>
      <dgm:spPr/>
    </dgm:pt>
    <dgm:pt modelId="{D013EA4A-5856-4043-A2A1-E69BFD0FE338}" type="pres">
      <dgm:prSet presAssocID="{D0FFA25E-2133-4565-BEE8-F360615DEDB6}" presName="accentRepeatNode" presStyleLbl="solidFgAcc1" presStyleIdx="1" presStyleCnt="6"/>
      <dgm:spPr/>
    </dgm:pt>
    <dgm:pt modelId="{C479E944-029B-4A72-A912-C07DF023DCCE}" type="pres">
      <dgm:prSet presAssocID="{A5150CEC-DA09-457E-8EE2-5F3CEFB8C75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37839-8054-4F0F-940F-5A991682F4B6}" type="pres">
      <dgm:prSet presAssocID="{A5150CEC-DA09-457E-8EE2-5F3CEFB8C75C}" presName="accent_3" presStyleCnt="0"/>
      <dgm:spPr/>
    </dgm:pt>
    <dgm:pt modelId="{6FB3088C-85AE-4361-A9A2-CF851706118E}" type="pres">
      <dgm:prSet presAssocID="{A5150CEC-DA09-457E-8EE2-5F3CEFB8C75C}" presName="accentRepeatNode" presStyleLbl="solidFgAcc1" presStyleIdx="2" presStyleCnt="6"/>
      <dgm:spPr/>
    </dgm:pt>
    <dgm:pt modelId="{4E54225A-0664-4118-810D-81DC4CD8EAE3}" type="pres">
      <dgm:prSet presAssocID="{78B2B376-CCA6-42F0-A115-ABE4D924EBE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ADC6B-4147-4871-ADD7-002D3FD44C55}" type="pres">
      <dgm:prSet presAssocID="{78B2B376-CCA6-42F0-A115-ABE4D924EBE7}" presName="accent_4" presStyleCnt="0"/>
      <dgm:spPr/>
    </dgm:pt>
    <dgm:pt modelId="{B07498EE-395C-47B0-A947-50625896EDD2}" type="pres">
      <dgm:prSet presAssocID="{78B2B376-CCA6-42F0-A115-ABE4D924EBE7}" presName="accentRepeatNode" presStyleLbl="solidFgAcc1" presStyleIdx="3" presStyleCnt="6"/>
      <dgm:spPr/>
    </dgm:pt>
    <dgm:pt modelId="{04326C6F-FCE3-48D5-998B-EFE52EAE03AA}" type="pres">
      <dgm:prSet presAssocID="{7A634152-D2A0-4D23-9B80-234B720D817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8B71F-DF54-4C1E-A11B-38C2C68401C6}" type="pres">
      <dgm:prSet presAssocID="{7A634152-D2A0-4D23-9B80-234B720D8179}" presName="accent_5" presStyleCnt="0"/>
      <dgm:spPr/>
    </dgm:pt>
    <dgm:pt modelId="{68F459D8-1D69-428E-A00A-6EDEDCFDBE98}" type="pres">
      <dgm:prSet presAssocID="{7A634152-D2A0-4D23-9B80-234B720D8179}" presName="accentRepeatNode" presStyleLbl="solidFgAcc1" presStyleIdx="4" presStyleCnt="6"/>
      <dgm:spPr/>
    </dgm:pt>
    <dgm:pt modelId="{2954461F-7C7F-4E09-859A-7A562554E7D7}" type="pres">
      <dgm:prSet presAssocID="{EFA0085E-F1DA-4340-A212-8EEF2C23EF4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FDC54-C176-4A85-A8B1-E60E69F617F3}" type="pres">
      <dgm:prSet presAssocID="{EFA0085E-F1DA-4340-A212-8EEF2C23EF49}" presName="accent_6" presStyleCnt="0"/>
      <dgm:spPr/>
    </dgm:pt>
    <dgm:pt modelId="{B5B438E2-7F29-4A82-9F9C-99B5365BB046}" type="pres">
      <dgm:prSet presAssocID="{EFA0085E-F1DA-4340-A212-8EEF2C23EF49}" presName="accentRepeatNode" presStyleLbl="solidFgAcc1" presStyleIdx="5" presStyleCnt="6"/>
      <dgm:spPr/>
    </dgm:pt>
  </dgm:ptLst>
  <dgm:cxnLst>
    <dgm:cxn modelId="{5B856B6D-141C-489F-ABE8-5A2B92BF613A}" type="presOf" srcId="{35F00814-E8FB-46C8-B36D-37072C402283}" destId="{59CD4EB0-AB99-495E-BBD6-0271E58319F8}" srcOrd="0" destOrd="0" presId="urn:microsoft.com/office/officeart/2008/layout/VerticalCurvedList"/>
    <dgm:cxn modelId="{C876DB14-2074-4C8A-A663-2979A478A413}" type="presOf" srcId="{EFA0085E-F1DA-4340-A212-8EEF2C23EF49}" destId="{2954461F-7C7F-4E09-859A-7A562554E7D7}" srcOrd="0" destOrd="0" presId="urn:microsoft.com/office/officeart/2008/layout/VerticalCurvedList"/>
    <dgm:cxn modelId="{A621C807-5C7B-488F-BDFC-2D2A018232C1}" srcId="{AAE6C14A-9440-4E22-A4D3-4188BD06A339}" destId="{EFA0085E-F1DA-4340-A212-8EEF2C23EF49}" srcOrd="5" destOrd="0" parTransId="{702274E1-B720-466E-90D2-AC6B46474B22}" sibTransId="{9B3EB69B-6F3E-4F72-A6C5-FE3DEF9F19F2}"/>
    <dgm:cxn modelId="{A8DCE4C2-DEA3-4170-920B-71A1BE7CEA68}" srcId="{AAE6C14A-9440-4E22-A4D3-4188BD06A339}" destId="{76715637-DED9-4B6C-81A0-A15F6ACADF9B}" srcOrd="0" destOrd="0" parTransId="{591F33FF-7AF8-4AD8-817A-D8B466B0CD43}" sibTransId="{35F00814-E8FB-46C8-B36D-37072C402283}"/>
    <dgm:cxn modelId="{FB75E59D-4A4E-4552-B6E0-02AB8B88577F}" type="presOf" srcId="{D0FFA25E-2133-4565-BEE8-F360615DEDB6}" destId="{CED0C772-9626-40F4-9497-FC1140F260AB}" srcOrd="0" destOrd="0" presId="urn:microsoft.com/office/officeart/2008/layout/VerticalCurvedList"/>
    <dgm:cxn modelId="{4E95F206-C212-437C-BDF6-5C7B1E0B14BD}" type="presOf" srcId="{7A634152-D2A0-4D23-9B80-234B720D8179}" destId="{04326C6F-FCE3-48D5-998B-EFE52EAE03AA}" srcOrd="0" destOrd="0" presId="urn:microsoft.com/office/officeart/2008/layout/VerticalCurvedList"/>
    <dgm:cxn modelId="{4F11D6C2-24AD-4083-97D1-711BD3FAE077}" type="presOf" srcId="{76715637-DED9-4B6C-81A0-A15F6ACADF9B}" destId="{3FC2233E-A43B-4380-8C52-C355214B7466}" srcOrd="0" destOrd="0" presId="urn:microsoft.com/office/officeart/2008/layout/VerticalCurvedList"/>
    <dgm:cxn modelId="{C6DE409F-4C0F-4B4E-902B-304EC4907B96}" srcId="{AAE6C14A-9440-4E22-A4D3-4188BD06A339}" destId="{D0FFA25E-2133-4565-BEE8-F360615DEDB6}" srcOrd="1" destOrd="0" parTransId="{F268B808-6702-48F2-8BA6-32AF04B3DDE4}" sibTransId="{31EF140E-9D15-4C54-A0DB-A3FB84334040}"/>
    <dgm:cxn modelId="{91842B3B-08B7-4DF8-A52F-6F420782F32D}" srcId="{AAE6C14A-9440-4E22-A4D3-4188BD06A339}" destId="{78B2B376-CCA6-42F0-A115-ABE4D924EBE7}" srcOrd="3" destOrd="0" parTransId="{C62D2517-B342-4664-A5FE-89FE70D3BDD7}" sibTransId="{29BF2D5B-1348-48FA-8D76-2DC6BE85C1CB}"/>
    <dgm:cxn modelId="{80670839-27D5-4E0F-838B-FEFB1BE0717E}" srcId="{AAE6C14A-9440-4E22-A4D3-4188BD06A339}" destId="{A5150CEC-DA09-457E-8EE2-5F3CEFB8C75C}" srcOrd="2" destOrd="0" parTransId="{EEADEB65-4324-4C69-B625-BE1424BA0102}" sibTransId="{E0E49E7C-8A18-4015-BA14-91999FA6CCAA}"/>
    <dgm:cxn modelId="{ADAAF168-D326-44DE-BD39-9101DA6F0BA5}" type="presOf" srcId="{78B2B376-CCA6-42F0-A115-ABE4D924EBE7}" destId="{4E54225A-0664-4118-810D-81DC4CD8EAE3}" srcOrd="0" destOrd="0" presId="urn:microsoft.com/office/officeart/2008/layout/VerticalCurvedList"/>
    <dgm:cxn modelId="{E9958110-000E-4E87-A3D7-FED3FC81E806}" type="presOf" srcId="{A5150CEC-DA09-457E-8EE2-5F3CEFB8C75C}" destId="{C479E944-029B-4A72-A912-C07DF023DCCE}" srcOrd="0" destOrd="0" presId="urn:microsoft.com/office/officeart/2008/layout/VerticalCurvedList"/>
    <dgm:cxn modelId="{8DF58038-1383-4941-AAD3-A6032FCFC947}" type="presOf" srcId="{AAE6C14A-9440-4E22-A4D3-4188BD06A339}" destId="{69B41722-BADB-4E1C-9A54-3E5E690560DC}" srcOrd="0" destOrd="0" presId="urn:microsoft.com/office/officeart/2008/layout/VerticalCurvedList"/>
    <dgm:cxn modelId="{FAD22AFC-B147-4272-801D-EB0D62FFF5BA}" srcId="{AAE6C14A-9440-4E22-A4D3-4188BD06A339}" destId="{7A634152-D2A0-4D23-9B80-234B720D8179}" srcOrd="4" destOrd="0" parTransId="{BDB5F75E-8239-45EF-B59D-986D63449787}" sibTransId="{1EA4892D-834A-4FDE-B673-6982F5CB9BB3}"/>
    <dgm:cxn modelId="{D6EFBBC6-A355-4776-97C1-DF030D6660DD}" type="presParOf" srcId="{69B41722-BADB-4E1C-9A54-3E5E690560DC}" destId="{5538372C-4FDA-4E76-8001-E5E2FB2F616E}" srcOrd="0" destOrd="0" presId="urn:microsoft.com/office/officeart/2008/layout/VerticalCurvedList"/>
    <dgm:cxn modelId="{09825F13-4761-4670-B264-E020117528C1}" type="presParOf" srcId="{5538372C-4FDA-4E76-8001-E5E2FB2F616E}" destId="{54657E95-1F01-4CE0-A4C1-56BD5A017E46}" srcOrd="0" destOrd="0" presId="urn:microsoft.com/office/officeart/2008/layout/VerticalCurvedList"/>
    <dgm:cxn modelId="{ABE23B4E-0055-425A-9B7D-3CA00485BF80}" type="presParOf" srcId="{54657E95-1F01-4CE0-A4C1-56BD5A017E46}" destId="{295DDF70-A7D6-4DB7-AFA5-D749E3FA8888}" srcOrd="0" destOrd="0" presId="urn:microsoft.com/office/officeart/2008/layout/VerticalCurvedList"/>
    <dgm:cxn modelId="{2D909DBA-4BD3-42E5-9FEA-C7235314B9C2}" type="presParOf" srcId="{54657E95-1F01-4CE0-A4C1-56BD5A017E46}" destId="{59CD4EB0-AB99-495E-BBD6-0271E58319F8}" srcOrd="1" destOrd="0" presId="urn:microsoft.com/office/officeart/2008/layout/VerticalCurvedList"/>
    <dgm:cxn modelId="{734D05E3-4B35-4773-A296-672BBB247E15}" type="presParOf" srcId="{54657E95-1F01-4CE0-A4C1-56BD5A017E46}" destId="{FDA2F6A6-721C-4ACC-878F-46336D433CC2}" srcOrd="2" destOrd="0" presId="urn:microsoft.com/office/officeart/2008/layout/VerticalCurvedList"/>
    <dgm:cxn modelId="{373F0987-6B6B-4AC3-8BDF-E0E380411ED7}" type="presParOf" srcId="{54657E95-1F01-4CE0-A4C1-56BD5A017E46}" destId="{CA438EB8-2AB3-4B6C-9A86-886519EC21B7}" srcOrd="3" destOrd="0" presId="urn:microsoft.com/office/officeart/2008/layout/VerticalCurvedList"/>
    <dgm:cxn modelId="{6E74473C-2220-44BB-B25C-BB7AD6D4F990}" type="presParOf" srcId="{5538372C-4FDA-4E76-8001-E5E2FB2F616E}" destId="{3FC2233E-A43B-4380-8C52-C355214B7466}" srcOrd="1" destOrd="0" presId="urn:microsoft.com/office/officeart/2008/layout/VerticalCurvedList"/>
    <dgm:cxn modelId="{8A0B9359-7766-4989-970E-C3342E5F4A3D}" type="presParOf" srcId="{5538372C-4FDA-4E76-8001-E5E2FB2F616E}" destId="{EBD0F188-0A12-4CDF-B41D-6C774E551A1B}" srcOrd="2" destOrd="0" presId="urn:microsoft.com/office/officeart/2008/layout/VerticalCurvedList"/>
    <dgm:cxn modelId="{3B90A31F-A207-4BED-BD70-6FDF4D789DC4}" type="presParOf" srcId="{EBD0F188-0A12-4CDF-B41D-6C774E551A1B}" destId="{7594E3F7-6F46-4BCC-8374-4E444F1451F5}" srcOrd="0" destOrd="0" presId="urn:microsoft.com/office/officeart/2008/layout/VerticalCurvedList"/>
    <dgm:cxn modelId="{4B85E506-F9F3-429A-BB71-33592FE8F2C0}" type="presParOf" srcId="{5538372C-4FDA-4E76-8001-E5E2FB2F616E}" destId="{CED0C772-9626-40F4-9497-FC1140F260AB}" srcOrd="3" destOrd="0" presId="urn:microsoft.com/office/officeart/2008/layout/VerticalCurvedList"/>
    <dgm:cxn modelId="{E675C5BD-FDE5-4092-B485-BB1E2B35A13A}" type="presParOf" srcId="{5538372C-4FDA-4E76-8001-E5E2FB2F616E}" destId="{248301D5-BC9A-4F31-A805-4F711A69304B}" srcOrd="4" destOrd="0" presId="urn:microsoft.com/office/officeart/2008/layout/VerticalCurvedList"/>
    <dgm:cxn modelId="{AEA41250-5C91-4F7C-A74C-2D8F604A32FC}" type="presParOf" srcId="{248301D5-BC9A-4F31-A805-4F711A69304B}" destId="{D013EA4A-5856-4043-A2A1-E69BFD0FE338}" srcOrd="0" destOrd="0" presId="urn:microsoft.com/office/officeart/2008/layout/VerticalCurvedList"/>
    <dgm:cxn modelId="{B851A252-0D83-4593-AC67-6455E8E28736}" type="presParOf" srcId="{5538372C-4FDA-4E76-8001-E5E2FB2F616E}" destId="{C479E944-029B-4A72-A912-C07DF023DCCE}" srcOrd="5" destOrd="0" presId="urn:microsoft.com/office/officeart/2008/layout/VerticalCurvedList"/>
    <dgm:cxn modelId="{DC8EF421-1EC1-4C44-9F4B-3DC93CDB2F62}" type="presParOf" srcId="{5538372C-4FDA-4E76-8001-E5E2FB2F616E}" destId="{B7537839-8054-4F0F-940F-5A991682F4B6}" srcOrd="6" destOrd="0" presId="urn:microsoft.com/office/officeart/2008/layout/VerticalCurvedList"/>
    <dgm:cxn modelId="{D304B852-F060-4FE1-B2F6-8D73A5B94B32}" type="presParOf" srcId="{B7537839-8054-4F0F-940F-5A991682F4B6}" destId="{6FB3088C-85AE-4361-A9A2-CF851706118E}" srcOrd="0" destOrd="0" presId="urn:microsoft.com/office/officeart/2008/layout/VerticalCurvedList"/>
    <dgm:cxn modelId="{1A1A926B-6E40-42C7-8A1F-746BA54D1CDD}" type="presParOf" srcId="{5538372C-4FDA-4E76-8001-E5E2FB2F616E}" destId="{4E54225A-0664-4118-810D-81DC4CD8EAE3}" srcOrd="7" destOrd="0" presId="urn:microsoft.com/office/officeart/2008/layout/VerticalCurvedList"/>
    <dgm:cxn modelId="{EC325C23-615C-46C7-8F7F-C48034E24862}" type="presParOf" srcId="{5538372C-4FDA-4E76-8001-E5E2FB2F616E}" destId="{1A9ADC6B-4147-4871-ADD7-002D3FD44C55}" srcOrd="8" destOrd="0" presId="urn:microsoft.com/office/officeart/2008/layout/VerticalCurvedList"/>
    <dgm:cxn modelId="{6095832A-79F7-4E81-9C24-B0C8357DAC13}" type="presParOf" srcId="{1A9ADC6B-4147-4871-ADD7-002D3FD44C55}" destId="{B07498EE-395C-47B0-A947-50625896EDD2}" srcOrd="0" destOrd="0" presId="urn:microsoft.com/office/officeart/2008/layout/VerticalCurvedList"/>
    <dgm:cxn modelId="{B4F2D9A7-B3D9-40BD-87A9-6CB0EAA4395C}" type="presParOf" srcId="{5538372C-4FDA-4E76-8001-E5E2FB2F616E}" destId="{04326C6F-FCE3-48D5-998B-EFE52EAE03AA}" srcOrd="9" destOrd="0" presId="urn:microsoft.com/office/officeart/2008/layout/VerticalCurvedList"/>
    <dgm:cxn modelId="{79D02326-8E9F-4D7D-A813-69770D68F326}" type="presParOf" srcId="{5538372C-4FDA-4E76-8001-E5E2FB2F616E}" destId="{26D8B71F-DF54-4C1E-A11B-38C2C68401C6}" srcOrd="10" destOrd="0" presId="urn:microsoft.com/office/officeart/2008/layout/VerticalCurvedList"/>
    <dgm:cxn modelId="{07C1C777-B140-453E-8522-F3999BC91B28}" type="presParOf" srcId="{26D8B71F-DF54-4C1E-A11B-38C2C68401C6}" destId="{68F459D8-1D69-428E-A00A-6EDEDCFDBE98}" srcOrd="0" destOrd="0" presId="urn:microsoft.com/office/officeart/2008/layout/VerticalCurvedList"/>
    <dgm:cxn modelId="{407C2F6A-7544-43CF-A94A-A301224E3DBE}" type="presParOf" srcId="{5538372C-4FDA-4E76-8001-E5E2FB2F616E}" destId="{2954461F-7C7F-4E09-859A-7A562554E7D7}" srcOrd="11" destOrd="0" presId="urn:microsoft.com/office/officeart/2008/layout/VerticalCurvedList"/>
    <dgm:cxn modelId="{F90570CE-B390-4419-975F-102CC3949FD5}" type="presParOf" srcId="{5538372C-4FDA-4E76-8001-E5E2FB2F616E}" destId="{6A5FDC54-C176-4A85-A8B1-E60E69F617F3}" srcOrd="12" destOrd="0" presId="urn:microsoft.com/office/officeart/2008/layout/VerticalCurvedList"/>
    <dgm:cxn modelId="{204E50D2-1B64-4378-AFF6-3FC152CE83AC}" type="presParOf" srcId="{6A5FDC54-C176-4A85-A8B1-E60E69F617F3}" destId="{B5B438E2-7F29-4A82-9F9C-99B5365BB0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0BFF3-394A-4735-9533-237852981FCB}">
      <dsp:nvSpPr>
        <dsp:cNvPr id="0" name=""/>
        <dsp:cNvSpPr/>
      </dsp:nvSpPr>
      <dsp:spPr>
        <a:xfrm>
          <a:off x="-7334735" y="-1122065"/>
          <a:ext cx="8736370" cy="8736370"/>
        </a:xfrm>
        <a:prstGeom prst="blockArc">
          <a:avLst>
            <a:gd name="adj1" fmla="val 18900000"/>
            <a:gd name="adj2" fmla="val 2700000"/>
            <a:gd name="adj3" fmla="val 247"/>
          </a:avLst>
        </a:pr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4B56-A305-4031-BCEF-696537319820}">
      <dsp:nvSpPr>
        <dsp:cNvPr id="0" name=""/>
        <dsp:cNvSpPr/>
      </dsp:nvSpPr>
      <dsp:spPr>
        <a:xfrm>
          <a:off x="455430" y="295137"/>
          <a:ext cx="7575737" cy="590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3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Алексинское станичное казачье общество</a:t>
          </a:r>
          <a:endParaRPr lang="ru-RU" sz="1600" kern="1200" dirty="0"/>
        </a:p>
      </dsp:txBody>
      <dsp:txXfrm>
        <a:off x="455430" y="295137"/>
        <a:ext cx="7575737" cy="590014"/>
      </dsp:txXfrm>
    </dsp:sp>
    <dsp:sp modelId="{6DA598D4-5068-439F-889E-BBF4A4064F72}">
      <dsp:nvSpPr>
        <dsp:cNvPr id="0" name=""/>
        <dsp:cNvSpPr/>
      </dsp:nvSpPr>
      <dsp:spPr>
        <a:xfrm>
          <a:off x="86671" y="221385"/>
          <a:ext cx="737518" cy="73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622F3-59F6-4770-BAEB-F6F1B1D1419D}">
      <dsp:nvSpPr>
        <dsp:cNvPr id="0" name=""/>
        <dsp:cNvSpPr/>
      </dsp:nvSpPr>
      <dsp:spPr>
        <a:xfrm>
          <a:off x="989741" y="1180678"/>
          <a:ext cx="7041426" cy="590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3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Богородицкое</a:t>
          </a:r>
          <a:r>
            <a:rPr lang="ru-RU" sz="1600" kern="1200" dirty="0" smtClean="0"/>
            <a:t> городское казачье общество</a:t>
          </a:r>
          <a:endParaRPr lang="ru-RU" sz="1600" kern="1200" dirty="0"/>
        </a:p>
      </dsp:txBody>
      <dsp:txXfrm>
        <a:off x="989741" y="1180678"/>
        <a:ext cx="7041426" cy="590014"/>
      </dsp:txXfrm>
    </dsp:sp>
    <dsp:sp modelId="{5B3D6868-D6D4-4F71-91C8-99A94505CF9A}">
      <dsp:nvSpPr>
        <dsp:cNvPr id="0" name=""/>
        <dsp:cNvSpPr/>
      </dsp:nvSpPr>
      <dsp:spPr>
        <a:xfrm>
          <a:off x="620982" y="1106926"/>
          <a:ext cx="737518" cy="73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23053-8493-47B3-9BD1-3ACB61992BF4}">
      <dsp:nvSpPr>
        <dsp:cNvPr id="0" name=""/>
        <dsp:cNvSpPr/>
      </dsp:nvSpPr>
      <dsp:spPr>
        <a:xfrm>
          <a:off x="1282542" y="2065571"/>
          <a:ext cx="6748626" cy="590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3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Богословское хуторское казачье общество</a:t>
          </a:r>
          <a:endParaRPr lang="ru-RU" sz="1600" kern="1200" dirty="0"/>
        </a:p>
      </dsp:txBody>
      <dsp:txXfrm>
        <a:off x="1282542" y="2065571"/>
        <a:ext cx="6748626" cy="590014"/>
      </dsp:txXfrm>
    </dsp:sp>
    <dsp:sp modelId="{237DE14D-4618-40E9-9237-D9993117E936}">
      <dsp:nvSpPr>
        <dsp:cNvPr id="0" name=""/>
        <dsp:cNvSpPr/>
      </dsp:nvSpPr>
      <dsp:spPr>
        <a:xfrm>
          <a:off x="913782" y="1991819"/>
          <a:ext cx="737518" cy="73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8BF74-8261-4392-8E1F-992E04D47600}">
      <dsp:nvSpPr>
        <dsp:cNvPr id="0" name=""/>
        <dsp:cNvSpPr/>
      </dsp:nvSpPr>
      <dsp:spPr>
        <a:xfrm>
          <a:off x="1376030" y="2951112"/>
          <a:ext cx="6655138" cy="590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3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Донское городское казачье общество</a:t>
          </a:r>
        </a:p>
      </dsp:txBody>
      <dsp:txXfrm>
        <a:off x="1376030" y="2951112"/>
        <a:ext cx="6655138" cy="590014"/>
      </dsp:txXfrm>
    </dsp:sp>
    <dsp:sp modelId="{ACEB57C1-1B62-4F7A-AB7C-D4D74485C0E9}">
      <dsp:nvSpPr>
        <dsp:cNvPr id="0" name=""/>
        <dsp:cNvSpPr/>
      </dsp:nvSpPr>
      <dsp:spPr>
        <a:xfrm>
          <a:off x="1007271" y="2877360"/>
          <a:ext cx="737518" cy="73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7FDA0-FEB2-43B9-9138-F7D8D450AB21}">
      <dsp:nvSpPr>
        <dsp:cNvPr id="0" name=""/>
        <dsp:cNvSpPr/>
      </dsp:nvSpPr>
      <dsp:spPr>
        <a:xfrm>
          <a:off x="1282542" y="3836654"/>
          <a:ext cx="6748626" cy="590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3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Епифанское</a:t>
          </a:r>
          <a:r>
            <a:rPr lang="ru-RU" sz="1600" kern="1200" dirty="0" smtClean="0"/>
            <a:t> хуторское казачье общество</a:t>
          </a:r>
        </a:p>
      </dsp:txBody>
      <dsp:txXfrm>
        <a:off x="1282542" y="3836654"/>
        <a:ext cx="6748626" cy="590014"/>
      </dsp:txXfrm>
    </dsp:sp>
    <dsp:sp modelId="{A080429A-90EF-4741-BC47-72D46CA8A879}">
      <dsp:nvSpPr>
        <dsp:cNvPr id="0" name=""/>
        <dsp:cNvSpPr/>
      </dsp:nvSpPr>
      <dsp:spPr>
        <a:xfrm>
          <a:off x="913782" y="3762902"/>
          <a:ext cx="737518" cy="73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A70DC-260B-43B6-9B0F-CFF299629DC1}">
      <dsp:nvSpPr>
        <dsp:cNvPr id="0" name=""/>
        <dsp:cNvSpPr/>
      </dsp:nvSpPr>
      <dsp:spPr>
        <a:xfrm>
          <a:off x="989741" y="4721546"/>
          <a:ext cx="7041426" cy="590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3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Заокское станичное казачье общество</a:t>
          </a:r>
        </a:p>
      </dsp:txBody>
      <dsp:txXfrm>
        <a:off x="989741" y="4721546"/>
        <a:ext cx="7041426" cy="590014"/>
      </dsp:txXfrm>
    </dsp:sp>
    <dsp:sp modelId="{5258B390-E6FD-4846-BC56-07C5EFB3401E}">
      <dsp:nvSpPr>
        <dsp:cNvPr id="0" name=""/>
        <dsp:cNvSpPr/>
      </dsp:nvSpPr>
      <dsp:spPr>
        <a:xfrm>
          <a:off x="620982" y="4647794"/>
          <a:ext cx="737518" cy="73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5106C-00B0-4D3B-A332-6C783AE7ED4D}">
      <dsp:nvSpPr>
        <dsp:cNvPr id="0" name=""/>
        <dsp:cNvSpPr/>
      </dsp:nvSpPr>
      <dsp:spPr>
        <a:xfrm>
          <a:off x="495885" y="5661823"/>
          <a:ext cx="7575737" cy="590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3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Западное окружное казачье общество войскового казачьего общества «Центральное казачье войско»</a:t>
          </a:r>
        </a:p>
      </dsp:txBody>
      <dsp:txXfrm>
        <a:off x="495885" y="5661823"/>
        <a:ext cx="7575737" cy="590014"/>
      </dsp:txXfrm>
    </dsp:sp>
    <dsp:sp modelId="{3F44F3E3-CF14-4919-9397-DD5C82F1B1EB}">
      <dsp:nvSpPr>
        <dsp:cNvPr id="0" name=""/>
        <dsp:cNvSpPr/>
      </dsp:nvSpPr>
      <dsp:spPr>
        <a:xfrm>
          <a:off x="86671" y="5533336"/>
          <a:ext cx="737518" cy="73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D4EB0-AB99-495E-BBD6-0271E58319F8}">
      <dsp:nvSpPr>
        <dsp:cNvPr id="0" name=""/>
        <dsp:cNvSpPr/>
      </dsp:nvSpPr>
      <dsp:spPr>
        <a:xfrm>
          <a:off x="-7066992" y="-1080416"/>
          <a:ext cx="8410926" cy="8410926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285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2233E-A43B-4380-8C52-C355214B7466}">
      <dsp:nvSpPr>
        <dsp:cNvPr id="0" name=""/>
        <dsp:cNvSpPr/>
      </dsp:nvSpPr>
      <dsp:spPr>
        <a:xfrm>
          <a:off x="500320" y="329129"/>
          <a:ext cx="8900056" cy="65800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9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Станичное казачье общество "Станица "Исток-Донская" г. Новомосковска Тульской области</a:t>
          </a:r>
          <a:endParaRPr lang="ru-RU" sz="1500" kern="1200" dirty="0"/>
        </a:p>
      </dsp:txBody>
      <dsp:txXfrm>
        <a:off x="500320" y="329129"/>
        <a:ext cx="8900056" cy="658009"/>
      </dsp:txXfrm>
    </dsp:sp>
    <dsp:sp modelId="{7594E3F7-6F46-4BCC-8374-4E444F1451F5}">
      <dsp:nvSpPr>
        <dsp:cNvPr id="0" name=""/>
        <dsp:cNvSpPr/>
      </dsp:nvSpPr>
      <dsp:spPr>
        <a:xfrm>
          <a:off x="89063" y="246878"/>
          <a:ext cx="822512" cy="82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0C772-9626-40F4-9497-FC1140F260AB}">
      <dsp:nvSpPr>
        <dsp:cNvPr id="0" name=""/>
        <dsp:cNvSpPr/>
      </dsp:nvSpPr>
      <dsp:spPr>
        <a:xfrm>
          <a:off x="1041578" y="1316019"/>
          <a:ext cx="8358797" cy="658009"/>
        </a:xfrm>
        <a:prstGeom prst="rect">
          <a:avLst/>
        </a:prstGeom>
        <a:solidFill>
          <a:schemeClr val="accent2">
            <a:shade val="80000"/>
            <a:hueOff val="0"/>
            <a:satOff val="-2258"/>
            <a:lumOff val="549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9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Тульское городское казачье общество</a:t>
          </a:r>
          <a:endParaRPr lang="ru-RU" sz="1500" kern="1200" dirty="0"/>
        </a:p>
      </dsp:txBody>
      <dsp:txXfrm>
        <a:off x="1041578" y="1316019"/>
        <a:ext cx="8358797" cy="658009"/>
      </dsp:txXfrm>
    </dsp:sp>
    <dsp:sp modelId="{D013EA4A-5856-4043-A2A1-E69BFD0FE338}">
      <dsp:nvSpPr>
        <dsp:cNvPr id="0" name=""/>
        <dsp:cNvSpPr/>
      </dsp:nvSpPr>
      <dsp:spPr>
        <a:xfrm>
          <a:off x="630321" y="1233768"/>
          <a:ext cx="822512" cy="82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-2258"/>
              <a:lumOff val="54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9E944-029B-4A72-A912-C07DF023DCCE}">
      <dsp:nvSpPr>
        <dsp:cNvPr id="0" name=""/>
        <dsp:cNvSpPr/>
      </dsp:nvSpPr>
      <dsp:spPr>
        <a:xfrm>
          <a:off x="1289081" y="2302909"/>
          <a:ext cx="8111294" cy="658009"/>
        </a:xfrm>
        <a:prstGeom prst="rect">
          <a:avLst/>
        </a:prstGeom>
        <a:solidFill>
          <a:schemeClr val="accent2">
            <a:shade val="80000"/>
            <a:hueOff val="0"/>
            <a:satOff val="-4516"/>
            <a:lumOff val="1098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9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Узловское</a:t>
          </a:r>
          <a:r>
            <a:rPr lang="ru-RU" sz="1500" kern="1200" dirty="0" smtClean="0"/>
            <a:t> городское казачье общество города Узловая </a:t>
          </a:r>
          <a:r>
            <a:rPr lang="ru-RU" sz="1500" kern="1200" dirty="0" err="1" smtClean="0"/>
            <a:t>Узловского</a:t>
          </a:r>
          <a:r>
            <a:rPr lang="ru-RU" sz="1500" kern="1200" dirty="0" smtClean="0"/>
            <a:t> района</a:t>
          </a:r>
          <a:endParaRPr lang="ru-RU" sz="1500" kern="1200" dirty="0"/>
        </a:p>
      </dsp:txBody>
      <dsp:txXfrm>
        <a:off x="1289081" y="2302909"/>
        <a:ext cx="8111294" cy="658009"/>
      </dsp:txXfrm>
    </dsp:sp>
    <dsp:sp modelId="{6FB3088C-85AE-4361-A9A2-CF851706118E}">
      <dsp:nvSpPr>
        <dsp:cNvPr id="0" name=""/>
        <dsp:cNvSpPr/>
      </dsp:nvSpPr>
      <dsp:spPr>
        <a:xfrm>
          <a:off x="877825" y="2220658"/>
          <a:ext cx="822512" cy="82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-4516"/>
              <a:lumOff val="109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4225A-0664-4118-810D-81DC4CD8EAE3}">
      <dsp:nvSpPr>
        <dsp:cNvPr id="0" name=""/>
        <dsp:cNvSpPr/>
      </dsp:nvSpPr>
      <dsp:spPr>
        <a:xfrm>
          <a:off x="1289081" y="3289174"/>
          <a:ext cx="8111294" cy="658009"/>
        </a:xfrm>
        <a:prstGeom prst="rect">
          <a:avLst/>
        </a:prstGeom>
        <a:solidFill>
          <a:schemeClr val="accent2">
            <a:shade val="80000"/>
            <a:hueOff val="0"/>
            <a:satOff val="-6773"/>
            <a:lumOff val="1648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9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Хуторское казачье общество </a:t>
          </a:r>
          <a:r>
            <a:rPr lang="ru-RU" sz="1500" kern="1200" dirty="0" err="1" smtClean="0"/>
            <a:t>Ефремовского</a:t>
          </a:r>
          <a:r>
            <a:rPr lang="ru-RU" sz="1500" kern="1200" dirty="0" smtClean="0"/>
            <a:t> района Западного окружного казачьего общества войскового казачьего общества "Центральное казачье войско"</a:t>
          </a:r>
          <a:endParaRPr lang="ru-RU" sz="1500" kern="1200" dirty="0"/>
        </a:p>
      </dsp:txBody>
      <dsp:txXfrm>
        <a:off x="1289081" y="3289174"/>
        <a:ext cx="8111294" cy="658009"/>
      </dsp:txXfrm>
    </dsp:sp>
    <dsp:sp modelId="{B07498EE-395C-47B0-A947-50625896EDD2}">
      <dsp:nvSpPr>
        <dsp:cNvPr id="0" name=""/>
        <dsp:cNvSpPr/>
      </dsp:nvSpPr>
      <dsp:spPr>
        <a:xfrm>
          <a:off x="877825" y="3206923"/>
          <a:ext cx="822512" cy="82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-6773"/>
              <a:lumOff val="164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26C6F-FCE3-48D5-998B-EFE52EAE03AA}">
      <dsp:nvSpPr>
        <dsp:cNvPr id="0" name=""/>
        <dsp:cNvSpPr/>
      </dsp:nvSpPr>
      <dsp:spPr>
        <a:xfrm>
          <a:off x="1041578" y="4276064"/>
          <a:ext cx="8358797" cy="658009"/>
        </a:xfrm>
        <a:prstGeom prst="rect">
          <a:avLst/>
        </a:prstGeom>
        <a:solidFill>
          <a:schemeClr val="accent2">
            <a:shade val="80000"/>
            <a:hueOff val="0"/>
            <a:satOff val="-9031"/>
            <a:lumOff val="2197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9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Хуторское казачье общество </a:t>
          </a:r>
          <a:r>
            <a:rPr lang="ru-RU" sz="1500" kern="1200" dirty="0" err="1" smtClean="0"/>
            <a:t>Куркинского</a:t>
          </a:r>
          <a:r>
            <a:rPr lang="ru-RU" sz="1500" kern="1200" dirty="0" smtClean="0"/>
            <a:t> района Западного окружного казачьего общества войскового казачьего общества "Центральное казачье войско"</a:t>
          </a:r>
          <a:endParaRPr lang="ru-RU" sz="1500" kern="1200" dirty="0"/>
        </a:p>
      </dsp:txBody>
      <dsp:txXfrm>
        <a:off x="1041578" y="4276064"/>
        <a:ext cx="8358797" cy="658009"/>
      </dsp:txXfrm>
    </dsp:sp>
    <dsp:sp modelId="{68F459D8-1D69-428E-A00A-6EDEDCFDBE98}">
      <dsp:nvSpPr>
        <dsp:cNvPr id="0" name=""/>
        <dsp:cNvSpPr/>
      </dsp:nvSpPr>
      <dsp:spPr>
        <a:xfrm>
          <a:off x="630321" y="4193813"/>
          <a:ext cx="822512" cy="82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-9031"/>
              <a:lumOff val="21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4461F-7C7F-4E09-859A-7A562554E7D7}">
      <dsp:nvSpPr>
        <dsp:cNvPr id="0" name=""/>
        <dsp:cNvSpPr/>
      </dsp:nvSpPr>
      <dsp:spPr>
        <a:xfrm>
          <a:off x="500320" y="5262954"/>
          <a:ext cx="8900056" cy="658009"/>
        </a:xfrm>
        <a:prstGeom prst="rect">
          <a:avLst/>
        </a:prstGeom>
        <a:solidFill>
          <a:schemeClr val="accent2">
            <a:shade val="80000"/>
            <a:hueOff val="0"/>
            <a:satOff val="-11289"/>
            <a:lumOff val="2746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9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Хуторское казачье общество </a:t>
          </a:r>
          <a:r>
            <a:rPr lang="ru-RU" sz="1500" kern="1200" dirty="0" err="1" smtClean="0"/>
            <a:t>Щекинского</a:t>
          </a:r>
          <a:r>
            <a:rPr lang="ru-RU" sz="1500" kern="1200" dirty="0" smtClean="0"/>
            <a:t> района Западного окружного казачьего общества войскового казачьего общества "Центральное казачье войско"</a:t>
          </a:r>
          <a:endParaRPr lang="ru-RU" sz="1500" kern="1200" dirty="0"/>
        </a:p>
      </dsp:txBody>
      <dsp:txXfrm>
        <a:off x="500320" y="5262954"/>
        <a:ext cx="8900056" cy="658009"/>
      </dsp:txXfrm>
    </dsp:sp>
    <dsp:sp modelId="{B5B438E2-7F29-4A82-9F9C-99B5365BB046}">
      <dsp:nvSpPr>
        <dsp:cNvPr id="0" name=""/>
        <dsp:cNvSpPr/>
      </dsp:nvSpPr>
      <dsp:spPr>
        <a:xfrm>
          <a:off x="89063" y="5180702"/>
          <a:ext cx="822512" cy="82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-11289"/>
              <a:lumOff val="274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E4DB10-688C-468A-8FAD-BFCA4D52DBA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4DF72B-A660-4B36-9F49-F4EC7D766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donkazak.ru/photogallery/1/sobytija/kazachestvo_rossii/chtoto_ne_tak/kazaki_op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122" y="4803353"/>
            <a:ext cx="2710746" cy="16840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195122" y="883177"/>
            <a:ext cx="6096000" cy="476220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ПОРЯДКЕ ВНЕСЕНИЯ КАЗАЧЬИХ ОБЩЕСТВ В ГОСУДАРСТВЕННЫЙ РЕЕСТР КАЗАЧЬИХ ОБЩЕСТВ В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ФЕДЕРАЦИИ. </a:t>
            </a:r>
          </a:p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АППАРАТОМ ГЛАВНОГО ФЕДЕРАЛЬНОГО ИНСПЕКТОРА ПО ТО ПО ВОПРОСУ ОКАЗАНИЯ ИНФОРМАЦИОННОЙ И МЕТОДИЧЕСКОЙ ПОМОЩИ КАЗАЧЬИМ ОБЩЕСТВАМ ПО ВНЕСЕНИЮ В ГОСУДАРСТВЕННЫЙ РЕЕСТР.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Jebens-lgv-atamanskij-pol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88940"/>
            <a:ext cx="2732415" cy="22474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2810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o77.minjust.ru/sites/default/files/_mg_9772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73" y="1350985"/>
            <a:ext cx="5194965" cy="346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543" y="189295"/>
            <a:ext cx="6096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29 октября 2015 года 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заседание Координационного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совета при Главном управлении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Министерства юстиции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 Российской Федерации по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Москве.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904" y="3476735"/>
            <a:ext cx="581770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Проблемные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 вопросы, 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 при предоставлении государственной услуги по внесению казачьих обществ в государственный реестр, и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опыт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взаимодействия органов государственной власти и местного самоуправления с казачьими обществами.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естр казачьих обществ России (шеврон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61" y="3076012"/>
            <a:ext cx="2630757" cy="3169847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  <a:sp3d>
            <a:bevelT w="114300" prst="artDeco"/>
            <a:bevelB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Центральное казачье войско (форма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128393"/>
            <a:ext cx="3946525" cy="51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280" y="128393"/>
            <a:ext cx="6512560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около 7 миллионов человек причисляют себя к казакам. Общая численность войсковых казачьих обществ — более 700 тысяч человек, так называемых „</a:t>
            </a:r>
            <a:r>
              <a:rPr lang="ru-RU" sz="2000" b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нереестровых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общественных казачьих организаций — более 600 … в России действуют 24 казачьих кадетских корпуса, более тысячи казачьих классов в общеобразовательных учреждениях, в которых учатся более 40 тысяч воспитанников.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rostvideo.ru/uploads/images/kazachja_son_stepana_razina_oj_to_ni_ve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0" y="435630"/>
            <a:ext cx="4611569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22340" y="529748"/>
            <a:ext cx="55499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Концепция государственной политики Российской Федерации в отношении российского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казачества (2008 г.).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0520" y="2309182"/>
            <a:ext cx="53467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Стратегия развития государственной политики Российской Федерации в отношении российского казачества до 2020 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1755" y="4648245"/>
            <a:ext cx="6096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05.12.2005 № 154-ФЗ «О государственной службе российского казачества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 казаков иерархия строится наоборо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4" y="300434"/>
            <a:ext cx="5445125" cy="612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1440" y="255677"/>
            <a:ext cx="6583680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Минюста РФ от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 мая 2021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г.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 73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"О численности членов казачьих обществ, в установленном порядке принявших на себя обязательства по несению государственной или иной службы,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которая необходима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внесения казачьего общества в государственный реестр казачьих обществ в Российской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Федерации».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08600" y="3046190"/>
            <a:ext cx="75057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 членов для хуторских казачьих обществ;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 членов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станичных и городских казачьих обществ;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150 членов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районных (юртовых) казачьих обществ;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300 членов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окружных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отдельских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казачьих обществ;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1500 членов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войсковых казачьих обществ.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://rayvesti.ru/wp-content/uploads/2015/09/97031_original-750x5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92393"/>
            <a:ext cx="4410110" cy="250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392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24188"/>
              </p:ext>
            </p:extLst>
          </p:nvPr>
        </p:nvGraphicFramePr>
        <p:xfrm>
          <a:off x="820932" y="683824"/>
          <a:ext cx="10977368" cy="69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19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94423881"/>
              </p:ext>
            </p:extLst>
          </p:nvPr>
        </p:nvGraphicFramePr>
        <p:xfrm>
          <a:off x="1003300" y="457200"/>
          <a:ext cx="10464800" cy="606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78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Центральное казачье войско (шеврон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1437911"/>
            <a:ext cx="3383757" cy="401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35896042"/>
              </p:ext>
            </p:extLst>
          </p:nvPr>
        </p:nvGraphicFramePr>
        <p:xfrm>
          <a:off x="0" y="111760"/>
          <a:ext cx="8117840" cy="64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86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35171347"/>
              </p:ext>
            </p:extLst>
          </p:nvPr>
        </p:nvGraphicFramePr>
        <p:xfrm>
          <a:off x="0" y="130386"/>
          <a:ext cx="9489440" cy="625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001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421</TotalTime>
  <Words>251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5</cp:lastModifiedBy>
  <cp:revision>23</cp:revision>
  <dcterms:created xsi:type="dcterms:W3CDTF">2015-11-07T18:37:34Z</dcterms:created>
  <dcterms:modified xsi:type="dcterms:W3CDTF">2022-11-24T07:06:19Z</dcterms:modified>
</cp:coreProperties>
</file>