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3115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442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224604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1149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1376552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4372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1618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1182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7308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8259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8052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8950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0412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0227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9639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8904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53DA-72FE-44D7-AACB-224B133803C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F360F4-D943-4241-9025-8FE607F9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697F-EFE9-4C48-AAE1-B6E0FDEB8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783" y="2360844"/>
            <a:ext cx="9083503" cy="213631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Немного о перспективе урегулирования споров по алиментам посредством мессенджеров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E59C7C-26D5-4309-A44D-0BA618D6F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442" y="6029325"/>
            <a:ext cx="7766936" cy="828675"/>
          </a:xfrm>
        </p:spPr>
        <p:txBody>
          <a:bodyPr>
            <a:normAutofit lnSpcReduction="10000"/>
          </a:bodyPr>
          <a:lstStyle/>
          <a:p>
            <a:r>
              <a:rPr lang="ru-RU" sz="1100" dirty="0"/>
              <a:t>Выполнила: Петрыкина К.А.</a:t>
            </a:r>
          </a:p>
          <a:p>
            <a:r>
              <a:rPr lang="ru-RU" sz="1100" dirty="0"/>
              <a:t>Научный руководитель: Бойко Т.К.</a:t>
            </a:r>
          </a:p>
          <a:p>
            <a:pPr algn="ctr"/>
            <a:r>
              <a:rPr lang="ru-RU" sz="1100" dirty="0"/>
              <a:t>24.11.2023г.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155579-AF23-444B-9C19-9BE768E6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224" y="0"/>
            <a:ext cx="6986622" cy="1552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267884-4B51-47ED-A46A-89B4D2C97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776" y="76200"/>
            <a:ext cx="1790700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611572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5485C-36B9-48C4-9E5F-803887A8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Алиментные</a:t>
            </a:r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1BAF04-DF27-46F8-B7F2-FF2327B8E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599" y="1611378"/>
            <a:ext cx="4324351" cy="4960871"/>
          </a:xfrm>
        </p:spPr>
        <p:txBody>
          <a:bodyPr>
            <a:normAutofit/>
          </a:bodyPr>
          <a:lstStyle/>
          <a:p>
            <a:r>
              <a:rPr lang="ru-RU" dirty="0"/>
              <a:t>Алименты — это средства, которые один из родителей, проживающий отдельно от ребенка, обязан выплачивать на его содержание. </a:t>
            </a:r>
          </a:p>
          <a:p>
            <a:r>
              <a:rPr lang="ru-RU" dirty="0"/>
              <a:t>В соответствии со ст. 90 СК РФ право требовать предоставления алиментов в судебном порядке от бывшего супруга, обладающего необходимыми для этого средствами, имеют: бывшая жена в период беременности, наступившей в период брака; бывший супруг, фактически осуществляющий уход за общим ребенком в течение трех лет со дня его рождения.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79F33C-58A5-4C26-A331-58E397B2E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0" y="0"/>
            <a:ext cx="1790700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Как уменьшить алименты: методы снижения размера алиментов на детей">
            <a:extLst>
              <a:ext uri="{FF2B5EF4-FFF2-40B4-BE49-F238E27FC236}">
                <a16:creationId xmlns:a16="http://schemas.microsoft.com/office/drawing/2014/main" id="{E29EA729-EC08-444E-B8C9-A929D894DE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r="8801"/>
          <a:stretch/>
        </p:blipFill>
        <p:spPr bwMode="auto">
          <a:xfrm>
            <a:off x="5600700" y="957655"/>
            <a:ext cx="3781425" cy="2442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шаговая инструкция: как при разводе получить большие алименты на ребенка  - Я Покупаю">
            <a:extLst>
              <a:ext uri="{FF2B5EF4-FFF2-40B4-BE49-F238E27FC236}">
                <a16:creationId xmlns:a16="http://schemas.microsoft.com/office/drawing/2014/main" id="{EBEC4034-5B2F-41A2-8FD1-5C60C094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4" y="4091813"/>
            <a:ext cx="2124075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правочные материалы по теме: Алименты">
            <a:extLst>
              <a:ext uri="{FF2B5EF4-FFF2-40B4-BE49-F238E27FC236}">
                <a16:creationId xmlns:a16="http://schemas.microsoft.com/office/drawing/2014/main" id="{D0ADC371-F470-4DB3-8313-4AC07417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2" y="4091813"/>
            <a:ext cx="234315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4396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77195-B15D-463D-BA49-31D9A7B2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Соглашение о выплате алиментов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A679F-9135-4684-B32F-DEE2A5134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47" y="1603709"/>
            <a:ext cx="4747153" cy="3880772"/>
          </a:xfrm>
        </p:spPr>
        <p:txBody>
          <a:bodyPr/>
          <a:lstStyle/>
          <a:p>
            <a:r>
              <a:rPr lang="ru-RU" dirty="0"/>
              <a:t>Соглашение о выплате алиментов — это договор между родителями, в котором они договариваются о размере, порядке и условиях выплаты алиментов. Такое соглашение может быть заключено как до развода, так и после него. </a:t>
            </a:r>
          </a:p>
          <a:p>
            <a:r>
              <a:rPr lang="ru-RU" dirty="0"/>
              <a:t>Если родители не могут прийти к соглашению, спор разрешается судом.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34E508-ECFE-4D17-9F54-BB0CDE03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0" y="0"/>
            <a:ext cx="1790700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Алименты в Украине 2023 - какой размер выплат с 1 января, выросли ли они -  ZN.ua">
            <a:extLst>
              <a:ext uri="{FF2B5EF4-FFF2-40B4-BE49-F238E27FC236}">
                <a16:creationId xmlns:a16="http://schemas.microsoft.com/office/drawing/2014/main" id="{85758FF7-71EA-4EC0-AEE2-57AB8E3DFD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38" y="4697411"/>
            <a:ext cx="2443458" cy="1550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Алименты на ребенка 2023 какой размер выплат, как платить, взыскание через  суд">
            <a:extLst>
              <a:ext uri="{FF2B5EF4-FFF2-40B4-BE49-F238E27FC236}">
                <a16:creationId xmlns:a16="http://schemas.microsoft.com/office/drawing/2014/main" id="{4D14E89F-3C03-4BD3-889D-8FDAC3365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69" y="1344811"/>
            <a:ext cx="3705225" cy="208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Алименты ИП не зависят от применяемой им системы налогообложения | БУХ.1С -  сайт для современного бухгалтера">
            <a:extLst>
              <a:ext uri="{FF2B5EF4-FFF2-40B4-BE49-F238E27FC236}">
                <a16:creationId xmlns:a16="http://schemas.microsoft.com/office/drawing/2014/main" id="{9880F018-EDB4-424C-8076-C272EDA38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30" y="4076700"/>
            <a:ext cx="2095500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6247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E4DF6-042D-4B3A-AE83-95E4E8D7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33" y="184153"/>
            <a:ext cx="8596668" cy="1320800"/>
          </a:xfrm>
        </p:spPr>
        <p:txBody>
          <a:bodyPr/>
          <a:lstStyle/>
          <a:p>
            <a:r>
              <a:rPr lang="ru-RU" dirty="0"/>
              <a:t>Новости российской газеты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000ED2E-3108-4114-8F32-A525C67883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892" y="1560515"/>
            <a:ext cx="5875838" cy="3316286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CF2FB9A0-DAAB-42FA-A90E-53ACD4E370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67437" y="4987925"/>
            <a:ext cx="7011464" cy="17462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1CBFFD-9922-481D-B710-F36FA64E5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0" y="0"/>
            <a:ext cx="1790700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AC0D8C-5A17-4CD1-9B7F-13F215EA1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70" y="895350"/>
            <a:ext cx="9352055" cy="419136"/>
          </a:xfrm>
          <a:prstGeom prst="rect">
            <a:avLst/>
          </a:prstGeom>
        </p:spPr>
      </p:pic>
      <p:pic>
        <p:nvPicPr>
          <p:cNvPr id="9" name="Picture 4" descr="Сообщения в мессенджерах: чёткость и оперативность - Wazzup - интеграция  WhatsApp, Instagram, VK и Telegram с amoCRM, Битрикс24, Planfix, Мегаплан,  Zoho, Salesforce, HubSpot">
            <a:extLst>
              <a:ext uri="{FF2B5EF4-FFF2-40B4-BE49-F238E27FC236}">
                <a16:creationId xmlns:a16="http://schemas.microsoft.com/office/drawing/2014/main" id="{4C512BFF-8413-4F4A-AF10-EAF1C4943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64" y="2111831"/>
            <a:ext cx="2854761" cy="188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0522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4C032-2868-4719-837A-24F8C240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сегодняшний день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3DC8C-ABF7-4B3E-8E96-A6E2A7470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709" y="1819048"/>
            <a:ext cx="4456641" cy="2335211"/>
          </a:xfrm>
        </p:spPr>
        <p:txBody>
          <a:bodyPr/>
          <a:lstStyle/>
          <a:p>
            <a:r>
              <a:rPr lang="ru-RU" dirty="0"/>
              <a:t>Основными препятствиями для электронного обмена досудебными претензиями являются сложности в какой-то мере технического и также правового характера в определении ряда условий-границ, которые должна будет включать переписка. </a:t>
            </a:r>
          </a:p>
        </p:txBody>
      </p:sp>
      <p:pic>
        <p:nvPicPr>
          <p:cNvPr id="5" name="Picture 12" descr="Скрыть доход и уйти с работы: как родители занижают алименты - новости  Право.ру">
            <a:extLst>
              <a:ext uri="{FF2B5EF4-FFF2-40B4-BE49-F238E27FC236}">
                <a16:creationId xmlns:a16="http://schemas.microsoft.com/office/drawing/2014/main" id="{D977CCA3-75EB-416C-965D-70D7716C4E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4" y="4159840"/>
            <a:ext cx="3132666" cy="226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Обязана ли жена отчитываться за алименты">
            <a:extLst>
              <a:ext uri="{FF2B5EF4-FFF2-40B4-BE49-F238E27FC236}">
                <a16:creationId xmlns:a16="http://schemas.microsoft.com/office/drawing/2014/main" id="{A553620C-878A-42A9-BE8D-7EAE5E417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77" y="625475"/>
            <a:ext cx="32004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бзор мессенджеров и соцсетей для общения с клиентами - i-Digital">
            <a:extLst>
              <a:ext uri="{FF2B5EF4-FFF2-40B4-BE49-F238E27FC236}">
                <a16:creationId xmlns:a16="http://schemas.microsoft.com/office/drawing/2014/main" id="{70007D41-D8B4-42B2-A96E-2E01FD68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02" y="3429000"/>
            <a:ext cx="2657475" cy="265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9392A-23F4-4501-8A41-5B2598D35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1300" y="0"/>
            <a:ext cx="1790700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742381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0ADD4B-2A4D-496E-A18D-CF678EAD0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0" y="0"/>
            <a:ext cx="1790700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виток: горизонтальный 2">
            <a:extLst>
              <a:ext uri="{FF2B5EF4-FFF2-40B4-BE49-F238E27FC236}">
                <a16:creationId xmlns:a16="http://schemas.microsoft.com/office/drawing/2014/main" id="{45E6DCB8-BA5F-46A5-8052-61CF6CBB00CC}"/>
              </a:ext>
            </a:extLst>
          </p:cNvPr>
          <p:cNvSpPr/>
          <p:nvPr/>
        </p:nvSpPr>
        <p:spPr>
          <a:xfrm>
            <a:off x="276226" y="1228725"/>
            <a:ext cx="9258300" cy="27241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Спасибо за внимание!</a:t>
            </a:r>
          </a:p>
        </p:txBody>
      </p:sp>
      <p:pic>
        <p:nvPicPr>
          <p:cNvPr id="5" name="Рисунок 4" descr="Рукопожатие">
            <a:extLst>
              <a:ext uri="{FF2B5EF4-FFF2-40B4-BE49-F238E27FC236}">
                <a16:creationId xmlns:a16="http://schemas.microsoft.com/office/drawing/2014/main" id="{55380D00-A086-4DF3-9011-C014DDCF9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9988" y="3952875"/>
            <a:ext cx="239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272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196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Немного о перспективе урегулирования споров по алиментам посредством мессенджеров</vt:lpstr>
      <vt:lpstr>Алиментные вопросы</vt:lpstr>
      <vt:lpstr>Соглашение о выплате алиментов</vt:lpstr>
      <vt:lpstr>Новости российской газеты</vt:lpstr>
      <vt:lpstr>На сегодняшний день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Немного о перспективе урегулирования споров по алиментам посредством мессенджеров</dc:title>
  <dc:creator>Karina Petrykina</dc:creator>
  <cp:lastModifiedBy>Karina Petrykina</cp:lastModifiedBy>
  <cp:revision>1</cp:revision>
  <dcterms:created xsi:type="dcterms:W3CDTF">2023-11-23T15:31:39Z</dcterms:created>
  <dcterms:modified xsi:type="dcterms:W3CDTF">2023-11-23T16:01:48Z</dcterms:modified>
</cp:coreProperties>
</file>