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19"/>
  </p:notesMasterIdLst>
  <p:sldIdLst>
    <p:sldId id="256" r:id="rId3"/>
    <p:sldId id="257" r:id="rId4"/>
    <p:sldId id="268" r:id="rId5"/>
    <p:sldId id="269" r:id="rId6"/>
    <p:sldId id="270" r:id="rId7"/>
    <p:sldId id="271" r:id="rId8"/>
    <p:sldId id="258" r:id="rId9"/>
    <p:sldId id="274" r:id="rId10"/>
    <p:sldId id="259" r:id="rId11"/>
    <p:sldId id="260" r:id="rId12"/>
    <p:sldId id="272" r:id="rId13"/>
    <p:sldId id="261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9F35-215D-4D5C-B909-83BFBEA36EAC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4D677-2D54-437F-B2D9-7DB398CE58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D677-2D54-437F-B2D9-7DB398CE580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1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3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0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70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22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6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3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8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3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48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1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3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2052AC0-FD10-4EF8-9830-ABB8AB282A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8D80388-CE01-4D0E-8DE0-8E4AF28655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3029" y="274321"/>
            <a:ext cx="887403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УПРАВЛЕНИЕ МИНИСТЕРСТВА ЮСТИЦИИ РОССИЙСКОЙ ФЕДЕРАЦИИ ПО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ТУЛЬСКОЙ ОБЛАСТИ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25237" y="5115519"/>
            <a:ext cx="79296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применении с 25.11.2020 новых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 заявлений и требований к оформлению документов, представляемых при государственной регистрации некоммерческих организаций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75" y="1518878"/>
            <a:ext cx="3376603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44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1748" y="1595119"/>
            <a:ext cx="10016645" cy="51493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376" y="245207"/>
            <a:ext cx="7541623" cy="12777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нахождения юридического лица, а также его адрес должны соответствовать сведениям, содержащимся в Федеральной информационной адресной системе (ФИАС) интерактивного сервиса ФНС России  (https://fias.nalog.ru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/).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58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294" y="0"/>
            <a:ext cx="101168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54273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052" y="143473"/>
            <a:ext cx="8752115" cy="18705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формах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заявлений о регистрации юридического лица (№ Р11001), заявление о государственной регистрации изменений, внесенных в учредительный документ юридического лица, и (или) о внесении изменений в сведения о юридическом лице, содержащиеся в Едином государственном реестре юридических лиц (№ Р13014) добавлены строки для указания информации о наличии у юридического лица наименования на языках народов РФ и/или на иностранных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языках.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6051" y="2280652"/>
            <a:ext cx="64484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00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434" y="120671"/>
            <a:ext cx="8421189" cy="1508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дреса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электронной почты: Заявления предусматривают два вида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адреса: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-адрес электронной почты, на который будут направляться документы, связанные с предоставлением государственной услуги. Адрес указывается в разделе "Сведения о заявителе". Это обязательный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реквизит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4400" y="1615080"/>
            <a:ext cx="4559119" cy="32210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0560" y="2369581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-адрес электронной почты юридического лица, включаемый в ЕГРЮЛ. Этот реквизит предусмотрен в целом ряде форм, например, в форме, подаваемой при создании юридического лица. Он является необязательным.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405" y="3632747"/>
            <a:ext cx="65246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8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5623" y="263945"/>
            <a:ext cx="734132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об учредителях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433" y="1654629"/>
            <a:ext cx="5889531" cy="37668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9477" y="2515554"/>
            <a:ext cx="53244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32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9680" y="2593705"/>
            <a:ext cx="8908869" cy="2166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1.Для физических лиц – Ф.И.О., дата и место рождения, паспортные данные, адрес места жительства (регистрации) каждого из учредителей.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2.Для юридических лиц – наименование юридического лица, основной государственный регистрационный номер (ОГРН), идентификационный номер налогоплательщика (ИНН) каждого из учредителей.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Указанная информация предоставляется в произвольной форме, заверяется подписью заявителя.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975" y="278730"/>
            <a:ext cx="6972663" cy="21668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п. 5 ст. 13.1 Федерального закона от 12.01.1996 №7-ФЗ «О некоммерческих организациях»,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 п. 6 ст. 21 Федерального закона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от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19.05.1995 № 82-ФЗ «Об общественных объединениях» для государственной регистрации некоммерческая организация представляет в уполномоченный орган или его территориальный орган сведения об учредителях.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57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2992" y="483938"/>
            <a:ext cx="9858368" cy="6850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01.01.2021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изменились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платежные реквизиты для уплаты государственной пошлины за оказание государственных услуг Управлением Минюста России по Тульской области.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3655" y="1405914"/>
            <a:ext cx="6761253" cy="49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03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79978"/>
            <a:ext cx="9499599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25 ноября 2020 года вступил в силу приказ Федеральной налоговой службы от 31.08.2020 №ЕД-7-14/617@  «Об утверждении форм и требований к оформлению документов, представляемых в регистрирующий орган при государственной регистрации юридических лиц, индивидуальных предпринимателей и крестьянских (фермерских) хозяйств»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5028" y="1660434"/>
            <a:ext cx="718457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Приказом ФНС утверждены следующие формы: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Р11001 «Заявление о государственной регистрации юридического лица при создании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2367" y="2870140"/>
            <a:ext cx="6438900" cy="373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6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829" y="186517"/>
            <a:ext cx="8342811" cy="3886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Р12003 «Уведомление о начале процедуры реорганизации»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5262" y="1346417"/>
            <a:ext cx="6428831" cy="4817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58266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407" y="138502"/>
            <a:ext cx="84124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№ Р12016 «Заявление о государственной регистрации в связи с завершением реорганизации юридического лица (юридических лиц)»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8125" y="1481437"/>
            <a:ext cx="6276839" cy="4674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4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369" y="103892"/>
            <a:ext cx="820347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№ Р13014 «Заявление о государственной регистрации изменений, внесенных в учредительный документ юридического лица, и (или) о внесении изменений в сведения о юридическом лице, содержащиеся в Едином государственном реестре юридических лиц»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7063" y="1765303"/>
            <a:ext cx="5716361" cy="4240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6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052" y="350356"/>
            <a:ext cx="747195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№ Р15016 «Заявление (уведомление) о ликвидации юридического лица»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4255" y="1660888"/>
            <a:ext cx="5653768" cy="4208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024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179"/>
            <a:ext cx="8046721" cy="1870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формы заявлений (уведомлений) размещены в свободном доступе в правовых информационных системах (Консультант-Плюс, Гарант) и на сайте ФНС России (www.nalog.ru), а также на сайте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 (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http://to71.minjust.gov.ru/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разделе «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Некоммерческие организации/Государственная регистрация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НКО /Формы заявлений для государственной регистрации».</a:t>
            </a:r>
            <a:endParaRPr lang="ru-RU" sz="1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6365" y="2040489"/>
            <a:ext cx="8050939" cy="40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756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739" y="381967"/>
            <a:ext cx="10253055" cy="526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72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8791" y="88538"/>
            <a:ext cx="836893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правила заполнения форм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6527" y="1196311"/>
            <a:ext cx="10833463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 «от руки» — печатными заглавными буквами чернилами черного, фиолетового или синего цвета (раньше разрешалось писать только черными чернилами);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 на компьютере — шрифтом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Courier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высотой 18 пунктов, черным цветом.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телефона теперь нужно будет указывать без скобок. Телефонные номера, даже стационарные, должны начинаться с указания кода страны в формате "+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7«.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357" y="3196688"/>
            <a:ext cx="6524625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2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604</Words>
  <Application>Microsoft Office PowerPoint</Application>
  <PresentationFormat>Произвольный</PresentationFormat>
  <Paragraphs>27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5</cp:lastModifiedBy>
  <cp:revision>13</cp:revision>
  <dcterms:created xsi:type="dcterms:W3CDTF">2021-01-13T18:40:20Z</dcterms:created>
  <dcterms:modified xsi:type="dcterms:W3CDTF">2022-12-20T11:07:49Z</dcterms:modified>
</cp:coreProperties>
</file>