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3">
  <p:sldMasterIdLst>
    <p:sldMasterId id="2147483660" r:id="rId1"/>
  </p:sldMasterIdLst>
  <p:sldIdLst>
    <p:sldId id="256" r:id="rId2"/>
    <p:sldId id="295" r:id="rId3"/>
    <p:sldId id="296" r:id="rId4"/>
    <p:sldId id="297" r:id="rId5"/>
    <p:sldId id="258" r:id="rId6"/>
    <p:sldId id="298" r:id="rId7"/>
    <p:sldId id="299" r:id="rId8"/>
    <p:sldId id="273" r:id="rId9"/>
    <p:sldId id="278" r:id="rId10"/>
    <p:sldId id="300" r:id="rId11"/>
    <p:sldId id="301" r:id="rId12"/>
    <p:sldId id="302" r:id="rId13"/>
    <p:sldId id="285" r:id="rId14"/>
    <p:sldId id="286" r:id="rId15"/>
    <p:sldId id="289" r:id="rId16"/>
    <p:sldId id="287" r:id="rId17"/>
    <p:sldId id="303" r:id="rId18"/>
    <p:sldId id="304" r:id="rId19"/>
    <p:sldId id="305" r:id="rId20"/>
    <p:sldId id="306" r:id="rId21"/>
    <p:sldId id="307" r:id="rId22"/>
    <p:sldId id="28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20.09.2016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ro.minjust.ru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3" descr="http://ecoaudit.pro/wordpress/wp-content/uploads/2015/02/%D0%9C%D0%B8%D0%BD%D1%8E%D1%81%D1%8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412776"/>
            <a:ext cx="6725467" cy="504056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9" name="Прямоугольник 8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Управление Министерства юстиции Российской Федерации по Тульской области</a:t>
            </a:r>
            <a:endParaRPr lang="ru-RU" sz="3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204" y="0"/>
            <a:ext cx="9175204" cy="696870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7906" y="240234"/>
            <a:ext cx="8856984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в нарушение п.4 ст.3 Федерального закона «О некоммерческих организациях» в наименованиях некоммерческих организаций используются иностранные слова без перевода на русский язык (практическая транскрипция)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1258" y="1628800"/>
            <a:ext cx="8856984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в нарушение п. 1 ст. 4 Федерального закона «О некоммерческих организациях» в наименовании некоммерческой организации содержится две организационно-правовые формы (например, Общественная организация «Ассоциация…….»;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7906" y="3008238"/>
            <a:ext cx="8798072" cy="13665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в нарушение п. 1 ст. 4 Федерального закона «О некоммерческих организациях» и ст. 28 «Об общественных объединениях» в наименовании не отражен характер деятельности некоммерческой организации (например, Тульская областная общественная организация «Помощь»);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5758" y="4740381"/>
            <a:ext cx="8760220" cy="14773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 в  нарушение п. 1 ст. 28 Федерального закона «О некоммерческих организациях» зачастую в уставах не закреплен порядок формирования руководящих и исполнительных органов, срок их полномочий, не разграничена компетенция данных органов (отдельные полномочия дублируются) либо компетенция отдельных органов управления отсутствует вообще;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86312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204" y="0"/>
            <a:ext cx="9175204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-17016" y="570286"/>
            <a:ext cx="8363272" cy="13665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  нарушение п. 4 ст. 29 Федерального закона «О некоммерческих организациях» в уставах отсутствует порядок принятия решений высшим органом управления по вопросам исключительной компетенции либо закрепленный порядок принятия решений противоречит указанной норме закона;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46696" y="2651923"/>
            <a:ext cx="8363272" cy="13665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  нарушение п. 4 ст. 29 Федерального закона «О некоммерческих организациях» уставы закрепляют положения о правомочности заседаний высшего органа управления, противоречащие указанной норме закона (например, присутствие половины участников, передача права голоса иному лицу);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032" y="4869160"/>
            <a:ext cx="8363272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многие некоммерческие организации в уставе предусматривают «осуществление иных видов деятельности», что противоречит нормам ст. 24 Федерального закона «О некоммерческих организациях».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23935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204" y="0"/>
            <a:ext cx="9175204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37976" y="445953"/>
            <a:ext cx="85072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chemeClr val="accent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ОТЧЕТНОСТЬ НЕКОММЕРЧЕСКИХ ОРГАНИЗАЦИЙ</a:t>
            </a:r>
            <a:endParaRPr lang="ru-RU" sz="24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14922" y="1158862"/>
            <a:ext cx="5682952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ru-RU" b="1" dirty="0"/>
              <a:t>Срок предоставления отчетности НКО – 15 </a:t>
            </a:r>
            <a:r>
              <a:rPr lang="ru-RU" b="1" dirty="0" smtClean="0"/>
              <a:t>апреля года, следующего за отчетным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31962" y="2938753"/>
            <a:ext cx="78488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Формы отчётов утверждены Приказом Министерства юстиции России от 29.03.2010  № 72. </a:t>
            </a:r>
          </a:p>
          <a:p>
            <a:pPr fontAlgn="base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>
                <a:latin typeface="Times New Roman" pitchFamily="18" charset="0"/>
                <a:cs typeface="Times New Roman" pitchFamily="18" charset="0"/>
              </a:rPr>
              <a:t>         Для общественных организаций, общественных движений это отчёт об объёме получаемых общественным объединением от международных и иностранных организаций, иностранных граждан и лиц без гражданства денежных средств и иного имущества, о целях их расходования или использования и об их фактическом расходовании или использовании за 2015 год (форма ОН0003), а также сообщение о продолжении деятельности в 2016 году.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618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928670"/>
            <a:ext cx="8572528" cy="424731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некоммерческих организаций, таких как автономные некоммерческие организации, ассоциации и союзы, частные учреждения, фонды и др. предусмотрена упрощенная форма предоставления отчётов, но только в том случае, если у таких организаций выполняются три условия:</a:t>
            </a:r>
          </a:p>
          <a:p>
            <a:pPr fontAlgn="base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    - учредителями (участниками, членами) не являлись иностранные граждане и (или) организации, а также лица без гражданства;</a:t>
            </a:r>
          </a:p>
          <a:p>
            <a:pPr fontAlgn="base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    - в течении года отсутствовали поступления имущества и денежных средств от иностранных источников;</a:t>
            </a:r>
          </a:p>
          <a:p>
            <a:pPr fontAlgn="base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        - поступления имущества и денежных средств в течение года составили до трёх миллионов рублей.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http://www.dg24.ru/pub/otchet/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1"/>
            <a:ext cx="4714908" cy="685799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85728"/>
            <a:ext cx="85560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9D0A0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Способы представления отчетности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85720" y="1214422"/>
            <a:ext cx="857256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Некоммерческие организации представляют отчеты в Управление Министерства 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стиции Российской Федерации  по Тульской области непосредственно, либо в виде почтового отправления с описью вложения, либо путем размещения на информационных ресурсах Минюста России в сети Интернет, предназначенных для размещения отчетов и сообщений, доступ к которым осуществляется через официальный сайт Минюста России и официальные сайты территориальных органов в сети Интернет.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hlinkClick r:id="rId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www.unro.minjust.ru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214291"/>
            <a:ext cx="7072362" cy="31700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 непредставление в срок документов ежегодной отчётности Кодексом Российской Федерации об административных правонарушениях предусмотрена административная ответственность. В отношении тех некоммерческих организаций, которые не сдали своевременно отчёты,  специалистами Управления будут составлены протоколы об административных правонарушениях и направлены на рассмотрение в судебные участки мировых судей. По результатам рассмотрения протоколов может быть назначено наказание в виде административного штрафа. 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9394" name="Picture 2" descr="http://xn--37-mlc6cdy.xn--p1ai/wa-data/public/site/img/%D1%88%D1%82%D1%80%D0%B0%D1%84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4000504"/>
            <a:ext cx="3333741" cy="2500306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88640"/>
            <a:ext cx="8784976" cy="642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Наиболее распространенными ошибками при предоставления отчетности некоммерческими организациями по-прежнему остаются нарушения сроков предоставления отчетности, а также недостатки в заполнении форм отчетов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   неверно указывается наименование уполномоченного и регистрирующего органов, основной государственный регистрационный номер юридического лица;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      указывается краткое наименование организации;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 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отчетах отсутствует дата их составления, подпись уполномоченного лица организации, назначенное  в установленном порядке;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отсутствии сведений, предусмотренных формами отчетов, графы не заполнены, не проставлены прочерки;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необходимости наличия нескольких видов отчетов, некоммерческие организации не представляют либо отчет по форме № ОН0001, либо отчет по форме № ОН0002;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общественные организации представляют отчет по форме № ОН0001, № ОН0002, тогда как необходимо представлять отчет по форме № ОН0003;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 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отчетах указываются адрес местонахождения и руководитель некоммерческой организации, которые не соответствуют данным, содержащимся в учетном деле некоммерческих организаций.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85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124" cy="90640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450215" algn="ctr" fontAlgn="base">
              <a:lnSpc>
                <a:spcPct val="115000"/>
              </a:lnSpc>
              <a:spcAft>
                <a:spcPts val="0"/>
              </a:spcAft>
            </a:pPr>
            <a:r>
              <a:rPr lang="ru-RU" sz="2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ПРОВЕРКИ ДЕЯТЕЛЬНОСТИ </a:t>
            </a:r>
            <a:r>
              <a:rPr lang="ru-RU" sz="28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НКО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1642" y="1124744"/>
            <a:ext cx="7560840" cy="55076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запрашивать у органов управления НКО их распорядительные документы, за исключением документов, содержащих сведения, которые могут быть получены в различных органах государственной власти, а также иных органах государственного надзора и контроля;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запрашивать и получать информацию о финансово- хозяйственной деятельности НКО у органов государственной статистики, федерального органа исполнительной власти, уполномоченного по контролю и надзору в области налогов и сборов, и иных органов государственного надзора и контроля, а также у кредитных и иных финансовых организаций;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направлять своих представителей для участия в проводимых НКО мероприятиях;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в случае выявления нарушения законодательства РФ или совершения НКО действий, противоречащих целям, предусмотренным ее учредительными документами, вынести ей письменное предупреждение с указанием допущенного нарушения и срока его устранения, а также принимать иные меры, предусмотренные действующим законодательством.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177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32656"/>
            <a:ext cx="8640960" cy="7294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Выявление по результатам проверки нарушений является основанием для принятия следующих мер правового реагирования Управлением Минюста: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1700808"/>
            <a:ext cx="6984776" cy="455201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• вынесение предупреждения;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приостановление деятельности общественного объединения или религиозной организации;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• возбуждение дела об административном правонарушении;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направление в суд заявления о ликвидации НКО;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направление в суд заявления о признании общественного объединения, религиозной организации прекратившим свою деятельность в качестве юридического лица и об исключении его из единого государственного реестра юридических лиц;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 направление документов в органы внутренних дел, прокуратуры, иные контрольно-надзорные органы в случае выявления нарушения НКО нормативных правовых актов РФ, контроль за соблюдением которых не входит в компетенцию Управления Минюста.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7804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" y="0"/>
            <a:ext cx="9144000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-6276" y="0"/>
            <a:ext cx="9156552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ипичные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ошибки, допускаемые заявителями при представлении документов для государственной регистрации некоммерческих 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организаций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2570952"/>
            <a:ext cx="8280920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180340" algn="just" fontAlgn="base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I. ошибки, допускаемые заявителями при оформлении документов для государственной регистрации;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28564" y="4355891"/>
            <a:ext cx="8221712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180340" algn="just" fontAlgn="base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II. нарушения связанные с наличием в учредительных и иных документах положений, противоречащих законодательству РФ.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2388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836712"/>
            <a:ext cx="8928992" cy="5507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ОБЩЕСТВЕННАЯ ОРГАНИЗАЦИЯ "НОВОМОСКОВСКАЯ ГОРОДСКАЯ НЕМЕЦКАЯ НАЦИОНАЛЬНО-КУЛЬТУРНАЯ АВТОНОМИЯ ТУЛЬСКОЙ ОБЛАСТИ"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БЛАГОТВОРИТЕЛЬНЫЙ ФОНД "ТУЛЬСКИЙ ЕВРЕЙСКИЙ КОНГРЕСС"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НЕКОММЕРЧЕСКОЕ ПАРТНЕРСТВО "ДАГЕСТАНСКАЯ ДИАСПОРА"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ТУЛЬСКАЯ ОБЛАСТНАЯ ОБЩЕСТВЕННАЯ ОРГАНИЗАЦИЯ "МЕЖНАЦИОНАЛЬНОЕ ЕДИНСТВО"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ТУЛЬСКАЯ ОБЛАСТНАЯ ОБЩЕСТВЕННАЯ ОРГАНИЗАЦИЯ ЗАЩИТЫ И РАЗВИТИЯ КУЛЬТУРЫ МЕЖНАЦИОНАЛЬНОГО ОБЩЕНИЯ "ДРУЖБА НАРОДОВ"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АЛЕКСИНСКОЕ РАЙОННОЕ ТУЛЬСКОЙ ОБЛАСТИ ОТДЕЛЕНИЕ ОБЩЕРОССИЙСКОЙ ОБЩЕСТВЕННОЙ ОРГАНИЗАЦИИ "СОЮЗ АРМЯН РОССИИ"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ТУЛЬСКАЯ ОБЛАСТНАЯ ПРАВОЗАЩИТНАЯ ОБЩЕСТВЕННАЯ ОРГАНИЗАЦИЯ "АЗИАТСКОЕ СОДРУЖЕСТВО"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ТУЛЬСКАЯ ГОРОДСКАЯ НЕМЕЦКАЯ НАЦИОНАЛЬНО - КУЛЬТУРНАЯ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АВТОНОМИЯ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494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980728"/>
            <a:ext cx="7920880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ОБЩЕСТВЕННАЯ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ТУЛЬСКИЙ РЕГИОНАЛЬНЫЙ ЕВРЕЙСКИЙ КУЛЬТУРНЫЙ ЦЕНТР "ЕРУША" (НАСЛЕДИЕ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РЕГИОНАЛЬНОЕ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ОТДЕЛЕНИЕ ОБЩЕРОССИЙСКОЙ ОБЩЕСТВЕННОЙ ОРГАНИЗАЦИИ "СОЮЗ АРМЯН РОССИИ" В ТУЛЬСКОЙ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ТУЛЬСКАЯ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ГОРОДСКАЯ ОБЩЕСТВЕННАЯ ОРГАНИЗАЦИЯ "НЕМЕЦКИЙ КУЛЬТУРНО- ЭКОНОМИЧЕСКИЙ ЦЕНТР"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ТУЛЬСКИЙ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РЕГИОНАЛЬНЫЙ ОБЩЕСТВЕННЫЙ БЛАГОТВОРИТЕЛЬНЫЙ ФОНД "ЕФРЕМОВСКОЕ ЗЕМЛЯЧЕСТВО"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ОБЩЕСТВЕННАЯ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"ЕВРЕЙСКАЯ НАЦИОНАЛЬНО-КУЛЬТУРНАЯ АВТОНОМИЯ ТУЛЬСКОЙ ОБЛАСТИ"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ОБЩЕСТВЕННАЯ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- МЕСТНАЯ ТАТАРСКАЯ НАЦИОНАЛЬНО-КУЛЬТУРНАЯ АВТОНОМИЯ Г.НОВОМОСКОВСКА ТУЛЬСКОЙ ОБЛАСТИ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121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500034" y="714356"/>
            <a:ext cx="8206221" cy="76944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СПАСИБО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ВНИМАНИЕ!!! 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8371" name="Picture 3" descr="http://s4.stepo.ru/0b124-wm/ir/9cc4d911520bc0813f7f1d46f0fa4985-topcrop-800x6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1928802"/>
            <a:ext cx="3714776" cy="2786082"/>
          </a:xfrm>
          <a:prstGeom prst="rect">
            <a:avLst/>
          </a:prstGeom>
          <a:scene3d>
            <a:camera prst="isometricOffAxis1Right"/>
            <a:lightRig rig="threePt" dir="t"/>
          </a:scene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pic>
        <p:nvPicPr>
          <p:cNvPr id="58373" name="Picture 5" descr="http://j-group.antarion.ru/images/tease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571876"/>
            <a:ext cx="4331399" cy="1928826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3864" y="244476"/>
            <a:ext cx="8666608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180340" algn="ctr" fontAlgn="base">
              <a:spcAft>
                <a:spcPts val="0"/>
              </a:spcAft>
            </a:pP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Ошибки, допускаемые заявителями при заполнении форм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документов</a:t>
            </a:r>
            <a:endParaRPr lang="ru-RU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5888" y="1797784"/>
            <a:ext cx="8363272" cy="163121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ФНС РФ от 25 января 2012 г. N ММВ-7-6/25@ «Об утверждении форм и требований к оформлению документов, представляемых в регистрирующий орган при государственной регистрации юридических лиц, индивидуальных предпринимателей и крестьянских (фермерских) хозяйств».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http://cs625723.vk.me/v625723289/207c9/kMVC3Wy93z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3814206"/>
            <a:ext cx="6481027" cy="228552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48991315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16632"/>
            <a:ext cx="9144001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9512" y="257176"/>
            <a:ext cx="6400800" cy="20313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180340" algn="just" fontAlgn="base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Заполнение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 заявлений или уведомлений (далее – заявление) строчными буквами и чернилами синего цвета, тогда как в соответствии с п. 1.1 Требований к оформлению документов, представляемых в регистрирующий орган, заполнение формы заявления вручную осуществляется чернилами черного цвета заглавными печатными буквами, цифрами и символами по указанному в Требованиях образцу.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65512" y="2291002"/>
            <a:ext cx="6678488" cy="14773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180340" algn="just" fontAlgn="base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шибки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допускаются при заполнении раздела 3 заявления формы Р11001 «Сведения о размере указанного в учредительных документах коммерческой организации капитала», заполнение указанного раздела требуется только в отношении коммерческих организаций (п. 2.5 Требований).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3836823"/>
            <a:ext cx="7355160" cy="13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180340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Наименование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некоммерческой организации в заявлении о государственной регистрации указывается не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полностью,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указывается наименование, не соответствующее уставу и другим представленным для государственной регистрации документам;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33265" y="5189701"/>
            <a:ext cx="7310736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180340" algn="just" fontAlgn="base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Нередко заявители при заполнении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заявлений,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предусматривающих внесение в ЕГРЮЛ сведений о видах экономической деятельности указывают коды основных и дополнительных видов экономической деятельности в количестве двух или трех цифровых знаков, в то время как согласно Требованиям в указанных кодах указывается не менее четырех цифровых знаков.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498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428604"/>
            <a:ext cx="9155263" cy="6463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Печать знаков для заполнения формы заявления должна выполняться заглавными буквами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шрифтом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Courier New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высотой 18 пунктов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214434" y="2071678"/>
          <a:ext cx="7786680" cy="1714512"/>
        </p:xfrm>
        <a:graphic>
          <a:graphicData uri="http://schemas.openxmlformats.org/drawingml/2006/table">
            <a:tbl>
              <a:tblPr/>
              <a:tblGrid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  <a:gridCol w="64889"/>
              </a:tblGrid>
              <a:tr h="67089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У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К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Щ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2720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89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З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Ц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Л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З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Courier New"/>
                        </a:rPr>
                        <a:t>"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69696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85720" y="1357298"/>
            <a:ext cx="1785918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9D0A0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Например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1" y="4071942"/>
            <a:ext cx="9143999" cy="12926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9D0A0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Незаполненные листы, а также полностью не заполненные страницы многостраничных листов формы заявления в состав представляемого в регистрирующий орган заявления не включаются.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5572140"/>
            <a:ext cx="9144000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2"/>
                </a:solidFill>
              </a:rPr>
              <a:t>Цвет шрифта заявления, подготовленного с использованием программного обеспечения, при распечатывании на принтере должен быть черного цвета.</a:t>
            </a:r>
            <a:endParaRPr lang="ru-RU" sz="20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204" y="0"/>
            <a:ext cx="9175204" cy="696870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51520" y="274638"/>
            <a:ext cx="6318448" cy="34778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28 июня 2016 г. вступил в силу приказ Федеральной налоговой службы от 25 мая 2016 г. № ММВ-7-14/333@ «О внесении изменений в приложения  к приказу Федеральной налоговой службы  от 25 января 2012 г. № ММВ-7-6/25@». Согласно данному приказу с 11 июля 2016 г. при указании видов экономической деятельности в формах заявлений, представляемых на государственную регистрацию юридических лиц, используется Общероссийский классификатор видов экономической деятельности (ОКВЭД) ОК 029-2014 (КДЕС Ред. 2). </a:t>
            </a:r>
            <a:endParaRPr lang="ru-RU" sz="2000" dirty="0"/>
          </a:p>
        </p:txBody>
      </p:sp>
      <p:pic>
        <p:nvPicPr>
          <p:cNvPr id="1026" name="Picture 2" descr="http://www.artiks.ru/cons/IMAGE/okved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930511"/>
            <a:ext cx="4124697" cy="27717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90063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44128" y="217720"/>
            <a:ext cx="8363272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180340" algn="ctr" fontAlgn="base">
              <a:spcAft>
                <a:spcPts val="0"/>
              </a:spcAf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Ошибки, допускаемые  при оформлении протоколов  </a:t>
            </a: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собраний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40160" y="1642937"/>
            <a:ext cx="8532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0000"/>
                </a:solidFill>
                <a:latin typeface="Lucida Sans Unicode" panose="020B0602030504020204" pitchFamily="34" charset="0"/>
                <a:ea typeface="Calibri" panose="020F0502020204030204" pitchFamily="34" charset="0"/>
                <a:cs typeface="Lucida Sans Unicode" panose="020B0602030504020204" pitchFamily="34" charset="0"/>
              </a:rPr>
              <a:t>Глава 9.1 Гражданского кодекса Российской Федерации. </a:t>
            </a:r>
            <a:endParaRPr lang="ru-RU" sz="20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2" y="2858111"/>
            <a:ext cx="9144001" cy="39703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180340" algn="just" fontAlgn="base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(выписка из протокола) в обязательном порядке должен включать: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 fontAlgn="base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1) дату, место и время проведения учредительного съезда (конференции), общего собрания, заседания;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 fontAlgn="base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2) список учредителей - участников учредительного съезда (конференции), общего собрания, заседания;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 fontAlgn="base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3) сведения о количественном и персональном составе рабочих органов (президиум, секретариат и т.д.), информацию о наличии кворума указанного собрания заседания.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 fontAlgn="base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4) сведения о лицах, проводивших подсчет голосов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 fontAlgn="base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5) существо принятых решений и результаты голосования по ним;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 fontAlgn="base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6) сведения (фамилия, имя, отчество) об избранных (назначенных) членах органов (руководящих и контрольно-ревизионных органов);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 fontAlgn="base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7) фамилию и подпись председателя и секретаря съезда (конференции), общего собрания, заседания.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 fontAlgn="base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126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142844" y="-5378909"/>
            <a:ext cx="10028893" cy="1184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Протокол № 1</a:t>
            </a:r>
            <a:b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Учредительного</a:t>
            </a: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собрания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Тульской городской общественной организации «Спортивная</a:t>
            </a: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федерация альпинизма»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Дата проведения собрания - «08» февраля  2016 года                                                                               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Место проведения -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 Тула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Время проведения собрания: 10 часов 00 минут – 11 часов 00 минут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Всего:3 учредителя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Присутствовали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1.Иванов И.И.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2.Петров П.П.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 Смирнов И.И.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Председатель: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Иванов И.И.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Секретарь :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Петров П.П.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Лицо, ведущее подсчет голосов: Смирнов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Повестка дня: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Учреждение Тульской городской общественной организации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«Спортивная федерация альпинизма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lvl="0" indent="-2286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Утверждение устава 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Тульской городской общественной организации «Спортивная федерация альпинизма.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lvl="0" indent="-2286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Избрание Комитета 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Тульской городской общественной организации «Спортивная федерация альпинизма.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lvl="0" indent="-2286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Избрание Председателя 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Тульской городской общественной организации «Спортивная федерация альпинизма.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lvl="0" indent="-2286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Избрание ревизора 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Тульской городской общественной организации «Спортивная федерация альпинизма.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lvl="0" indent="-2286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государственной регистрации 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Тульской городской общественной организации «Спортивная федерация</a:t>
            </a:r>
          </a:p>
          <a:p>
            <a:pPr marL="228600" lvl="0" indent="-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альпинизма.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-2711142"/>
            <a:ext cx="8715436" cy="9140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Протокол № 1</a:t>
            </a:r>
            <a:b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Общего  собрания членов</a:t>
            </a:r>
            <a:b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Тульской городской общественной организации «Спортивная федерация альпинизма»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Дата проведения собрания - «08» февраля  2016 года                                                                                             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Место проведения - г. Тула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Время проведения собрания: 10 часов 00 минут – 11 часов 00 минут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Всего членов: 3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Присутствовали</a:t>
            </a:r>
            <a:r>
              <a:rPr lang="en-US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1.Иванов И.И.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2.Петров П.П.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 Смирнов И.И.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Председатель: Иванов И.И.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Секретарь: Петров П.П.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Лицо, ведущее подсчет голосов: Смирнов И.И.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Повестка дня: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 изменении наименования Тульской городской общественной организации «Спортивная федерация альпинизма».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 изменении адреса место нахождения Тульской городской общественной организации «Спортивная федерация альпинизма».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 внесении вида экономической деятельности Тульской городской общественной организации «Спортивная федерация альпинизма» в ЕГРЮЛ.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 внесении изменений в Устав Тульской городской общественной организации «Спортивная федерация альпинизма» и утверждение его в новой редакции.</a:t>
            </a: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1027</TotalTime>
  <Words>1347</Words>
  <Application>Microsoft Office PowerPoint</Application>
  <PresentationFormat>Экран (4:3)</PresentationFormat>
  <Paragraphs>261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Calibri</vt:lpstr>
      <vt:lpstr>Courier New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Никонова</dc:creator>
  <cp:lastModifiedBy>Юля</cp:lastModifiedBy>
  <cp:revision>90</cp:revision>
  <dcterms:created xsi:type="dcterms:W3CDTF">2016-03-15T05:20:19Z</dcterms:created>
  <dcterms:modified xsi:type="dcterms:W3CDTF">2016-09-20T20:13:40Z</dcterms:modified>
</cp:coreProperties>
</file>