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7D4C-AE1C-4FD4-8FBB-D2EE53B49C1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FE2F-FA4B-422C-A525-EFA50B5FF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Министерства юстиции Российской Федерации по Тульской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injust.ru/sites/default/files/e8dd034399956b495293d6b4dbfb8f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00240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4429132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РАЗМЕЩЕНИЯ ОТЧЕТНОСТИ НА ИНФОРМАЦИОННОМ ПОРТАЛЕ НЕКОММЕРЧЕСКИХ ОРГАНИЗАЦИЙ МИНЮСТА РОССИИ»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72198" y="78579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rot="10800000" flipH="1">
            <a:off x="0" y="3429000"/>
            <a:ext cx="92866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000504"/>
            <a:ext cx="107153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57694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injust.ru/sites/default/files/e8dd034399956b495293d6b4dbfb8f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188640"/>
            <a:ext cx="8392446" cy="28575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 марта 2022 года вступил в силу приказ Минюста России от 30.09.2021 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185 «О формах и сроках представления в Министерство юстиции Российской Федерации отчетности некоммерческих организаций»,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которым утверждены новые формы отчетов о деятельности некоммерческой организации.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356992"/>
            <a:ext cx="8392446" cy="2857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Ознакомиться с новыми формами отчетности можно на официальном сайте Управления Министерства юстиции Российской Федерации по Тульской области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https://to71.minjust.gov.ru/ru/ministry/common/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на информационном портале некоммерческих организаций Минюста России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http://unro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minjust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4480" y="42860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14480" y="6500834"/>
            <a:ext cx="150019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2643182"/>
            <a:ext cx="10001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857496"/>
            <a:ext cx="185735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00298" y="4143380"/>
            <a:ext cx="428628" cy="2143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104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СЦ_Цифра</dc:creator>
  <cp:lastModifiedBy>5</cp:lastModifiedBy>
  <cp:revision>13</cp:revision>
  <dcterms:created xsi:type="dcterms:W3CDTF">2018-10-29T05:57:35Z</dcterms:created>
  <dcterms:modified xsi:type="dcterms:W3CDTF">2022-12-20T11:08:15Z</dcterms:modified>
</cp:coreProperties>
</file>