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93" r:id="rId3"/>
    <p:sldId id="292" r:id="rId4"/>
    <p:sldId id="276" r:id="rId5"/>
    <p:sldId id="278" r:id="rId6"/>
    <p:sldId id="277" r:id="rId7"/>
    <p:sldId id="280" r:id="rId8"/>
    <p:sldId id="281" r:id="rId9"/>
    <p:sldId id="282" r:id="rId10"/>
    <p:sldId id="289" r:id="rId11"/>
    <p:sldId id="290" r:id="rId12"/>
    <p:sldId id="291" r:id="rId13"/>
    <p:sldId id="288" r:id="rId14"/>
    <p:sldId id="286" r:id="rId15"/>
    <p:sldId id="287" r:id="rId16"/>
    <p:sldId id="285" r:id="rId17"/>
    <p:sldId id="284" r:id="rId18"/>
    <p:sldId id="283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8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BDA0B-ECAF-43C6-BB0F-363A7B380403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6D0F1-7867-41EF-9D9F-43BDC705CEB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1694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6D0F1-7867-41EF-9D9F-43BDC705CEB9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7395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081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445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137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12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652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646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1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443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4864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650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792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5046F-FA55-432E-A102-30E73421FEB7}" type="datetimeFigureOut">
              <a:rPr lang="ru-RU" smtClean="0"/>
              <a:pPr/>
              <a:t>12.11.2021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0A046-8CB2-460F-888E-153B03C918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417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640960" cy="626469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АНТИКОРРУПЦИОННАЯ ЭКСПЕРТИЗА НОРМАТИВНЫХ ПРАВОВЫХ АКТОВ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500042"/>
            <a:ext cx="2357454" cy="107157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Управление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Минюста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России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Тульской области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93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чрезмерная свобода подзаконного нормотворчества - наличие бланкетных и отсылочных норм, приводящее к принятию подзаконных актов, вторгающихся в компетенцию государственного органа, органа местного самоуправления или организации, принявшего первоначальный нормативный правовой акт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11113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Закон  Брянской  области </a:t>
            </a:r>
          </a:p>
          <a:p>
            <a:pPr marL="0" indent="11113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15.06.2007  № 88-З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11113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«Об административных  правонарушениях  на территории Брянской области» (далее – Закон)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Положения  ст.  28  Закона  содержат 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ссылку  не  к конкретным  статьям,  названным  в  диспозиции нормативных правовых актов, а ко всему действующему законодательству Брянской области и (или) муниципальным  правовым  актам  в  сфере  организации  транспортного  обслуживания  населения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Указанная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норма  предоставляет  простор  для административного  усмотрения  и  установления административной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ответ-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ственности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по  основаниям, установленным не законом субъекта об административных  правонарушениях,  а  иными  актами законодательства.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принятие нормативного правового акта за пределами компетенции - нарушение компетенции государственных органов, органов местного самоуправления или организаций (их должностных лиц) при принятии нормативных правовых актов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Приказ комитета Тульской области по развитию туризма от 07.07.2020 № 20-о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«Порядок предоставления в 2020 году субсидии юридическим лицам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(за исключением субсидий государственным (муниципальным) учреждениям), индивидуальным предпринимателям, осуществляющим деятельность в сферах оказания услуг общественного питания или гостиничных услуг, на финансовое обеспечение части затрат по оплате потребленной электрической энергии» (далее – Приказ)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Указанный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утв.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постановлением правительства Тульской области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01.06.2020 № 277, в соответствии с п. 7 которого комитетом Тульской области по развитию туризма утверждается только форма заявки на получение субсидии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принят за пределами компетенции комитета Тульской области по развитию туризма.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заполнение законодательных пробелов при помощи подзаконных актов в отсутствие законодательной делегации соответствующих полномочий - установление общеобязательных правил поведения в подзаконном акте в условиях отсутствия закона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Постановление Администрации Брянской области от 29.12.2009 № 1505 «О территориальной программе государственных гарантий оказания населению Брянской области бесплатной медицинской помощи на 2010 год»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(далее – Постановление)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Положение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п.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 Постановления в  части  установления размера  страховых  взносов  на  обязательное медицинское  страхование  неработающего населения  актом  высшего  исполнительного органа  государственной  власти  Брянской  области  не  соответствует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13-15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V Программы государственных гарантий  оказания  гражданам  Российской  Федерации бесплатной медицинской помощи на 2010,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утв.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постановлением  Правительства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Российской Федерации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02.10.2009  № 811, согласно которым размер страхового взноса на обязательное  медицинское  страхование  неработающего  населения 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устанавливается 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законом субъекта Российской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Федерации.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отсутствие или неполнота административных процедур - отсутствие порядка совершения государственными органами, органами местного самоуправления или организациями (их должностными лицами) определенных действий либо одного из элементов такого порядка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Постановление Губернатора Владимирской области 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от  14.11.2012  № 1285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«Об  утверждении  Административного  регламента исполнения  Департаментом  по  культуре администрации Владимирской области государственной  услуги  по  оказанию  единовременной  материальной  помощи  оказавшимся в трудной жизненной ситуации членам  творческих  союзов,  организаций  и бывшим работникам учреждений культуры, находящимся на пенсии»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далее – Постановление) 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Согласно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5.4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Постановления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алоба подается и рассматривается 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соответ-ствии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  нормативными правовыми  актами  Российской  Федерации и Владимирской области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Отсылочная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норма  на  акты  федерального  и  регионального  законодательства  в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п.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5.4. Постановления не  регулирует  в  полной  мере  правоотношения,  связанные  с порядком подачи и рассмотрения жалобы.</a:t>
            </a:r>
          </a:p>
          <a:p>
            <a:pPr marL="0" indent="0" algn="just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отказ от конкурсных (аукционных) процедур - закрепление административного порядка предоставления права (блага)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Постановление  исполнительного  комитета  Альметьевского муниципального района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от 09.09.2013 № 3387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«О порядке проведения аукциона на право заключения договоров на установку и эксплуатацию рекламной конструкции  на  объектах  недвижимости,  находящихся  в муниципальной  собственности  Альметьевского  муниципального района Республики Татарстан»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далее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– Постановление) </a:t>
            </a:r>
            <a:endParaRPr lang="ru-RU" sz="17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Согласно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ч.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7.3.3.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Постановления 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аинтересованные  лица  самостоятельно  отслеживают  возможные  изменения,  внесенные  в  извещение и в документацию об аукционе, размещенные на официальном  сайте.  Организатор  аукциона  не  несет ответственности в случае, если заинтересованное лицо не ознакомилось с изменениями, внесенными в извещение и документацию об аукционе, размещенными и опубликованными надлежащим образом.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Установленные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процедуры  аукциона нарушают  принцип  допуска  к  нему  со стороны  заявителей,  создают  условия невозможности участия в нем, ограничивают возможности  добросовестной  конкуренции. </a:t>
            </a:r>
            <a:endParaRPr lang="ru-RU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нормативные коллизии - противоречия, в том числе внутренние, между нормами, создающие для государственных органов, органов местного самоуправления или организаций (их должностных лиц) возможность произвольного выбора норм, подлежащих применению в конкретном случае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Постановление правительства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Тульской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области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от 11.04.2012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138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утверждении административного регламента предоставления государственной услуги «Обеспечение бесплатного проезда детей-сирот и детей, оставшихся без попечения родителей, лиц из числа детей-сирот и детей, оставшихся без попечения родителей, лиц, потерявших в период обучения обоих родителей или единственного родителя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(далее – Постановление)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Согласно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п.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9 Административного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регламента, утв. Постановлением,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справки, подтверждающие право на бесплатный проезд, либо решение об отказе в предоставлении государственной услуги направляются (вручаются)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террито-риальным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отделом заявителю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в течение 3 рабочих дней со дня подписания.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Вместе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 тем в соответствии с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п. 53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Административного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регламента, утв. Постановлением,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специалист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террито-риального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отдела министерства, ответственный за рассмотрение и оформление документов для предоставления государственной услуги,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в течение 5 рабочих дней со дня подписания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справки для реализации права на бесплатный проезд либо решения об отказе в предоставлении государственной услуги направляет их заявителю по месту жительства (либо вручает).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наличие завышенных требований к лицу, предъявляемых для реализации принадлежащего ему права, - установление неопределенных, трудновыполнимых и обременительных требований к гражданам и организациям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остановление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Тульской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области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от 29.07.2008 № 410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«Об утверждении Порядка назначения и выплаты пособий выпускникам профессиональных образовательных организаций и образовательных организаций высшего образования очной формы обучения при поступлении на работу по полученной специальности в учреждения социального обслуживания населения Тульской области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(далее – Постановление) </a:t>
            </a:r>
          </a:p>
          <a:p>
            <a:pPr algn="ctr"/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1628800"/>
            <a:ext cx="4038600" cy="45365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Согласно п. 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Порядка, утв. Постановлением, единовременное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пособие назначается молодым специалистам, впервые поступившим на работу по специальности в учреждение, занятым не менее чем на одну ставку и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проработавшим в нем в течение 9 месяцев со дня трудоустройства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Вместе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 тем Законом Тульской области </a:t>
            </a:r>
            <a:br>
              <a:rPr lang="ru-RU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от 27.10.2014 № 2206-ЗТО «О дополнительных гарантиях и мерах социальной поддержки работников учреждений Тульской области, осуществляющих функции в сфере социальной защиты населения, и организаций социального обслуживания, находящихся в ведении Тульской области» срок работы, по истечении которого возникает право на получение единовременного пособия, не предусмотрен.</a:t>
            </a:r>
          </a:p>
          <a:p>
            <a:pPr marL="0" indent="0" algn="just">
              <a:tabLst>
                <a:tab pos="0" algn="l"/>
              </a:tabLst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злоупотребление правом заявителя государственными органами, органами местного самоуправления или организациями (их должностными лицами) - отсутствие четкой регламентации прав граждан и организаций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Закон  Архангельской  области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03.06.2003 № 172-22-ОЗ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«Об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административных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правонарушениях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(далее – Закон)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Согласно ст.  3.5 указанного Закона 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невыполнение  или  нарушение правовых актов Архангельского областного Собрания депутатов, главы  администрации  Архангельской  области и администрации Архангельской области влечет  наложение  административного  штрафа  на  граждан.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3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Использование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  запретительных  целях  формулировок,  позволяющих  толковать основания ответственности расширительно, не исключает произвольное их применение на практике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ведет к нарушению прав и свобод человека и гражданина. 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юридико-лингвистическая неопределенность - употребление неустоявшихся, двусмысленных терминов и категорий оценочного характера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Приказ  Министерства  здравоохранения  Камчатского края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10.11.2016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№ 765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«Об утверждении Административного  регламента  предоставления Министерством  здравоохранения  Камчатского края  государственной  услуги  по  компенсации расходов, связанных с медицинской реабилитацией  на  территории  Российской  Федерации  детей-инвалидов  и  детей  с  ограниченными  возможностями здоровья, постоянно проживающих по месту жительства в Камчатском крае»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(далее – Приказ)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Согласно 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абз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3  п.  2.3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Приказа в</a:t>
            </a: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случае  каких-либо несоответствий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заявителю направляется отказ в предоставлении государственной услуги.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Понятие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«каких-либо  несоответствий»  свидетельствует  о  юридико-лингвистической  не определенности – употреблении неустоявшиеся, двусмысленных терминов и категорий оценочного  характера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8496944" cy="569386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  <a:p>
            <a:pPr algn="ctr"/>
            <a:endParaRPr 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785794"/>
            <a:ext cx="2786082" cy="914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Управление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Минюста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России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Тульской области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52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АНТИКОРРУПЦИОННАЯ ЭКСПЕРИЗА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Чаще всего коррупционные проявления связаны с правотворчеством и правоприменением.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Издаваемые государственными и муниципальными органами правовые акты определяют статусы, режимы и социально-правовые роли всех субъектов права.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Отступление от правовых предписаний, их нарушение, использование в корыстных целях способствуют проявлению коррупции.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Антикоррупционная экспертиза является эффективной мерой в борьбе против коррупции.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ПРАВОВЫЕ ОСНОВЫ ПРОВЕДЕНИЯ АНТИКОРРУПЦИОННОЙ ЭКСПЕРТИЗЫ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Федеральный закон от 17.07.2009 № 172-ФЗ </a:t>
            </a:r>
            <a:br>
              <a:rPr lang="ru-RU" sz="3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«Об антикоррупционной экспертизе нормативных правовых актов»</a:t>
            </a:r>
          </a:p>
          <a:p>
            <a:pPr algn="just"/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Постановление Правительства Российской Федерации от 26.02.2010 № 96  </a:t>
            </a:r>
            <a:br>
              <a:rPr lang="ru-RU" sz="3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«Об антикоррупционной экспертизе нормативных правовых актов и проектов нормативных правовых актов»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Методикой проведения антикоррупционной экспертизы нормативных правовых актов и проектов нормативных правовых актов, утвержденной постановлением 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Правительства Российской 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Федерации от 26.02.2010 № 96, выделены две разновидности коррупциогенных факторов</a:t>
            </a:r>
            <a:endParaRPr lang="ru-RU" sz="1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428992" y="2071678"/>
            <a:ext cx="5572164" cy="157163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00000"/>
              </a:lnSpc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первую  группу  составляют  коррупциогенные  факторы,  устанавливающие  для правоприменителя  необоснованно  широкие  пределы  усмотрения  или  возможность необоснованного применения исключений из общих правил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500430" y="4357694"/>
            <a:ext cx="5357850" cy="171451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вторую группу образуют коррупциогенные факторы, содержащие неопределенные,  трудновыполнимые  и  (или)  обременительные  требования  к 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гражданам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организациям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928662" y="2357430"/>
            <a:ext cx="1500198" cy="913260"/>
          </a:xfrm>
          <a:prstGeom prst="righ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928662" y="4786322"/>
            <a:ext cx="1692788" cy="913260"/>
          </a:xfrm>
          <a:prstGeom prst="righ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Левая фигурная скобка 9"/>
          <p:cNvSpPr/>
          <p:nvPr/>
        </p:nvSpPr>
        <p:spPr>
          <a:xfrm>
            <a:off x="285720" y="2714620"/>
            <a:ext cx="214314" cy="2571768"/>
          </a:xfrm>
          <a:prstGeom prst="leftBrac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Коррупциогенные  факторы,  устанавливающие  для правоприменителя  необоснованно  широкие  пределы  усмотрения  или  возможность необоснованного применения исключений из общих правил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186766" cy="42862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широта дискреционных полномочий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определение компетенции по формуле «вправе»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выборочное изменение объема прав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чрезмерная свобода подзаконного нормотворчества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принятие нормативного правового акта за пределами компетенции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заполнение законодательных пробелов при помощи подзаконных актов в отсутствие законодательной делегации соответствующих полномочий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отсутствие или неполнота административных процедур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отказ от конкурсных (аукционных) процедур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нормативные коллизии</a:t>
            </a:r>
          </a:p>
          <a:p>
            <a:pPr algn="just"/>
            <a:endParaRPr lang="ru-RU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Коррупциогенные факторы, содержащие неопределенные,  трудновыполнимые  и  (или)  обременительные  требования  к  гражданам  и организациям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1857364"/>
            <a:ext cx="8143932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наличие завышенных требований к лицу, предъявляемых для реализации принадлежащего ему права</a:t>
            </a:r>
          </a:p>
          <a:p>
            <a:pPr algn="just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злоупотребление правом заявителя государственными органами, органами местного самоуправления или организациями (их должностными лицами)</a:t>
            </a:r>
          </a:p>
          <a:p>
            <a:pPr algn="just">
              <a:buFont typeface="Wingdings" pitchFamily="2" charset="2"/>
              <a:buChar char="Ø"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юридико-лингвистическая неопределенность</a:t>
            </a:r>
          </a:p>
          <a:p>
            <a:pPr algn="just">
              <a:buFont typeface="Wingdings" pitchFamily="2" charset="2"/>
              <a:buChar char="Ø"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широта дискреционных полномочий - отсутствие или неопределенность сроков, условий или оснований принятия решения, наличие дублирующих полномочий государственного органа, органа местного самоуправления или организации (их должностных лиц)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Приказ министерства культуры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Тульской области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от 06.08.2021 № 160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«Об утверждении   административного регламента предоставления государственной услуги «Информационное обеспечение физических и юридических лиц на основе документов Архивного фонда Российской Федерации и других архивных документов, предоставление архивных справок, архивных выписок и копий архивных документов»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(далее – Приказ)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Согласно п. 19 Административного регламента, утв. Приказом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максимальный срок предоставления государственной услуги - 20 рабочих дней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Вместе с тем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общий срок предоставления государственной услуги не должен превышать 30 календарных дней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даты получения заявления.</a:t>
            </a:r>
          </a:p>
          <a:p>
            <a:pPr marL="0" indent="0" algn="just">
              <a:spcBef>
                <a:spcPts val="0"/>
              </a:spcBef>
              <a:buNone/>
              <a:tabLst>
                <a:tab pos="0" algn="l"/>
              </a:tabLst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0" algn="l"/>
              </a:tabLst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0" algn="l"/>
              </a:tabLst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0" algn="l"/>
              </a:tabLst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0" algn="l"/>
              </a:tabLst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0" algn="l"/>
              </a:tabLst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0" algn="l"/>
              </a:tabLst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Неопределенность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сроков предоставления государственной услуги дает возможность злоупотреблений при осуществлении своих полномочий должностными лицами. 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определение компетенции по формуле "вправе" - диспозитивное установление возможности совершения государственными органами, органами местного самоуправления или организациями (их должностными лицами) действий в отношении граждан и организаций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Приказ  Министерства  культуры  Свердловской области 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от  04.03.2016  № 61  «Об  утверждении Положения  о  порядке  назначения  и  выплаты стипендий  ведущим  деятелям  культуры  и  искусства  Свердловской  области  и  талантливой молодежи,  профессионально  работающей  в сфере  искусства,  Положения  о  комиссии  по назначению стипендий ведущим деятелям культуры  и  искусства  Свердловской  области  и  талантливой  молодежи,  профессионально  работающей в сфере искусства, и ее состава» (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далее – Приказ)</a:t>
            </a:r>
          </a:p>
          <a:p>
            <a:pPr marL="0" indent="0" algn="ctr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Согласно п. 5 Приказа Министерством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может быть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отказано творческим союзам в приеме материалов в случае невыполнения условий, изложенных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п.п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 и 10 настоящего Положения».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Приведенная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норма предоставляет право выбора «может быть отказано» или «может не быть отказано», что свидетельствует о наличии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коррупциогенного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фактора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 заключающегося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предоставлении  возможности  совершения  (не  совершения) должностным лицом определенных действий.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выборочное изменение объема прав - возможность необоснованного установления исключений из общего порядка для граждан и организаций по усмотрению государственных органов, органов местного самоуправления или организаций (их должностных лиц)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Постановление  администрации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Тульской области </a:t>
            </a:r>
            <a:br>
              <a:rPr lang="ru-RU" sz="6800" dirty="0">
                <a:latin typeface="Times New Roman" pitchFamily="18" charset="0"/>
                <a:cs typeface="Times New Roman" pitchFamily="18" charset="0"/>
              </a:rPr>
            </a:b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от 12.07.2007 № 347 </a:t>
            </a:r>
            <a:br>
              <a:rPr lang="ru-RU" sz="6800" dirty="0">
                <a:latin typeface="Times New Roman" pitchFamily="18" charset="0"/>
                <a:cs typeface="Times New Roman" pitchFamily="18" charset="0"/>
              </a:rPr>
            </a:b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«О мерах по реализации Закона Тульской области от 3 мая 2007 года № 820-ЗТО </a:t>
            </a:r>
            <a:br>
              <a:rPr lang="ru-RU" sz="6800" dirty="0">
                <a:latin typeface="Times New Roman" pitchFamily="18" charset="0"/>
                <a:cs typeface="Times New Roman" pitchFamily="18" charset="0"/>
              </a:rPr>
            </a:b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«О порядке предоставления жилых помещений специализированного жилищного фонда Тульской области»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(далее – Постановление)</a:t>
            </a:r>
          </a:p>
          <a:p>
            <a:pPr marL="0" indent="0" algn="ctr"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5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П. 7 Положения, утв. Постановлением, предусмотрена возможность исключения жилого помещения из специализированного жилищного фонда Тульской области с последующим заключением с гражданами договора социального найма жилого помещения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в исключительных случаях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Вместе с тем, условия и порядок отнесения случаев к исключительным указанным Положением не устанавливаются, не конкретизированы исключительные случаи.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образом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актом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закреплена возможность необоснованного установления исключений из общего порядка для граждан и организаций по усмотрению органов государственной власти или органов местного самоуправления (их должностных лиц).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1473</Words>
  <Application>Microsoft Office PowerPoint</Application>
  <PresentationFormat>Экран (4:3)</PresentationFormat>
  <Paragraphs>171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АНТИКОРРУПЦИОННАЯ ЭКСПЕРТИЗА НОРМАТИВНЫХ ПРАВОВЫХ АКТОВ </vt:lpstr>
      <vt:lpstr>АНТИКОРРУПЦИОННАЯ ЭКСПЕРИЗА</vt:lpstr>
      <vt:lpstr> ПРАВОВЫЕ ОСНОВЫ ПРОВЕДЕНИЯ АНТИКОРРУПЦИОННОЙ ЭКСПЕРТИЗЫ </vt:lpstr>
      <vt:lpstr>Методикой проведения антикоррупционной экспертизы нормативных правовых актов и проектов нормативных правовых актов, утвержденной постановлением Правительства Российской Федерации от 26.02.2010 № 96, выделены две разновидности коррупциогенных факторов</vt:lpstr>
      <vt:lpstr>Коррупциогенные  факторы,  устанавливающие  для правоприменителя  необоснованно  широкие  пределы  усмотрения  или  возможность необоснованного применения исключений из общих правил</vt:lpstr>
      <vt:lpstr>Коррупциогенные факторы, содержащие неопределенные,  трудновыполнимые  и  (или)  обременительные  требования  к  гражданам  и организациям</vt:lpstr>
      <vt:lpstr>широта дискреционных полномочий - отсутствие или неопределенность сроков, условий или оснований принятия решения, наличие дублирующих полномочий государственного органа, органа местного самоуправления или организации (их должностных лиц)</vt:lpstr>
      <vt:lpstr>определение компетенции по формуле "вправе" - диспозитивное установление возможности совершения государственными органами, органами местного самоуправления или организациями (их должностными лицами) действий в отношении граждан и организаций</vt:lpstr>
      <vt:lpstr>выборочное изменение объема прав - возможность необоснованного установления исключений из общего порядка для граждан и организаций по усмотрению государственных органов, органов местного самоуправления или организаций (их должностных лиц)</vt:lpstr>
      <vt:lpstr>чрезмерная свобода подзаконного нормотворчества - наличие бланкетных и отсылочных норм, приводящее к принятию подзаконных актов, вторгающихся в компетенцию государственного органа, органа местного самоуправления или организации, принявшего первоначальный нормативный правовой акт</vt:lpstr>
      <vt:lpstr>принятие нормативного правового акта за пределами компетенции - нарушение компетенции государственных органов, органов местного самоуправления или организаций (их должностных лиц) при принятии нормативных правовых актов</vt:lpstr>
      <vt:lpstr>заполнение законодательных пробелов при помощи подзаконных актов в отсутствие законодательной делегации соответствующих полномочий - установление общеобязательных правил поведения в подзаконном акте в условиях отсутствия закона</vt:lpstr>
      <vt:lpstr>отсутствие или неполнота административных процедур - отсутствие порядка совершения государственными органами, органами местного самоуправления или организациями (их должностными лицами) определенных действий либо одного из элементов такого порядка</vt:lpstr>
      <vt:lpstr>отказ от конкурсных (аукционных) процедур - закрепление административного порядка предоставления права (блага)</vt:lpstr>
      <vt:lpstr>нормативные коллизии - противоречия, в том числе внутренние, между нормами, создающие для государственных органов, органов местного самоуправления или организаций (их должностных лиц) возможность произвольного выбора норм, подлежащих применению в конкретном случае</vt:lpstr>
      <vt:lpstr>наличие завышенных требований к лицу, предъявляемых для реализации принадлежащего ему права, - установление неопределенных, трудновыполнимых и обременительных требований к гражданам и организациям</vt:lpstr>
      <vt:lpstr>злоупотребление правом заявителя государственными органами, органами местного самоуправления или организациями (их должностными лицами) - отсутствие четкой регламентации прав граждан и организаций</vt:lpstr>
      <vt:lpstr>юридико-лингвистическая неопределенность - употребление неустоявшихся, двусмысленных терминов и категорий оценочного характера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АСПЕКТЫ ПРОТИВОДЕЙСТВИЯ КОРРУПЦИИ И СТАНДАРТЫ АНТИКОРРУПЦИОННОГО ПОВЕДЕНИЯ   2015</dc:title>
  <dc:creator>Наташа</dc:creator>
  <cp:lastModifiedBy>Белова Татьяна Владимировна</cp:lastModifiedBy>
  <cp:revision>83</cp:revision>
  <cp:lastPrinted>2015-12-07T12:02:38Z</cp:lastPrinted>
  <dcterms:created xsi:type="dcterms:W3CDTF">2015-12-07T04:55:11Z</dcterms:created>
  <dcterms:modified xsi:type="dcterms:W3CDTF">2021-11-12T13:02:27Z</dcterms:modified>
</cp:coreProperties>
</file>