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7" r:id="rId21"/>
    <p:sldId id="276" r:id="rId22"/>
    <p:sldId id="280" r:id="rId23"/>
    <p:sldId id="281" r:id="rId24"/>
    <p:sldId id="286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97E5A-130B-455B-B477-DE826374914A}" type="doc">
      <dgm:prSet loTypeId="urn:microsoft.com/office/officeart/2005/8/layout/process4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9E9ACC6-8A8C-45E0-82F8-EAE8A53E33A3}">
      <dgm:prSet phldrT="[Текст]"/>
      <dgm:spPr/>
      <dgm:t>
        <a:bodyPr/>
        <a:lstStyle/>
        <a:p>
          <a:r>
            <a:rPr lang="ru-RU" dirty="0" smtClean="0"/>
            <a:t>Для общественных объединений </a:t>
          </a:r>
          <a:r>
            <a:rPr lang="ru-RU" b="1" dirty="0" smtClean="0"/>
            <a:t>одновременно</a:t>
          </a:r>
          <a:r>
            <a:rPr lang="ru-RU" dirty="0" smtClean="0"/>
            <a:t> подаются и </a:t>
          </a:r>
          <a:r>
            <a:rPr lang="ru-RU" b="1" dirty="0" smtClean="0"/>
            <a:t>Информация о продолжении деятельности </a:t>
          </a:r>
          <a:r>
            <a:rPr lang="ru-RU" dirty="0" smtClean="0"/>
            <a:t>и </a:t>
          </a:r>
          <a:r>
            <a:rPr lang="ru-RU" b="1" dirty="0" smtClean="0"/>
            <a:t>Отчет  по форме №ОН0003</a:t>
          </a:r>
          <a:r>
            <a:rPr lang="ru-RU" dirty="0" smtClean="0"/>
            <a:t>.</a:t>
          </a:r>
        </a:p>
      </dgm:t>
    </dgm:pt>
    <dgm:pt modelId="{FB3D48E2-4F73-4210-84B3-AA74F75E7808}" type="parTrans" cxnId="{5E6812EA-0D3A-4576-939C-D887614D31A4}">
      <dgm:prSet/>
      <dgm:spPr/>
      <dgm:t>
        <a:bodyPr/>
        <a:lstStyle/>
        <a:p>
          <a:endParaRPr lang="ru-RU"/>
        </a:p>
      </dgm:t>
    </dgm:pt>
    <dgm:pt modelId="{F81C0BE4-B8A2-4DBC-8262-2F167BFA9011}" type="sibTrans" cxnId="{5E6812EA-0D3A-4576-939C-D887614D31A4}">
      <dgm:prSet/>
      <dgm:spPr/>
      <dgm:t>
        <a:bodyPr/>
        <a:lstStyle/>
        <a:p>
          <a:endParaRPr lang="ru-RU"/>
        </a:p>
      </dgm:t>
    </dgm:pt>
    <dgm:pt modelId="{0EF0BADA-0B8F-41CA-A564-0EA50DD85924}">
      <dgm:prSet phldrT="[Текст]"/>
      <dgm:spPr/>
      <dgm:t>
        <a:bodyPr/>
        <a:lstStyle/>
        <a:p>
          <a:r>
            <a:rPr lang="ru-RU" dirty="0" smtClean="0"/>
            <a:t>Отчет заполняется от руки печатными буквами чернилами или шариковой ручкой синего или черного цвета либо машинописным способом в одном экземпляре.</a:t>
          </a:r>
          <a:endParaRPr lang="ru-RU" dirty="0"/>
        </a:p>
      </dgm:t>
    </dgm:pt>
    <dgm:pt modelId="{0ADAC6D8-C853-4518-8077-23E94B2EFDCA}" type="parTrans" cxnId="{5DD48CD5-894E-451B-B72B-A3DFB1DC9BC0}">
      <dgm:prSet/>
      <dgm:spPr/>
      <dgm:t>
        <a:bodyPr/>
        <a:lstStyle/>
        <a:p>
          <a:endParaRPr lang="ru-RU"/>
        </a:p>
      </dgm:t>
    </dgm:pt>
    <dgm:pt modelId="{E117EF4E-E95C-472C-A9D6-7F6DC22CDD6A}" type="sibTrans" cxnId="{5DD48CD5-894E-451B-B72B-A3DFB1DC9BC0}">
      <dgm:prSet/>
      <dgm:spPr/>
      <dgm:t>
        <a:bodyPr/>
        <a:lstStyle/>
        <a:p>
          <a:endParaRPr lang="ru-RU"/>
        </a:p>
      </dgm:t>
    </dgm:pt>
    <dgm:pt modelId="{4640C9A5-2E69-4BBC-B03F-38F37E03AB15}">
      <dgm:prSet phldrT="[Текст]"/>
      <dgm:spPr/>
      <dgm:t>
        <a:bodyPr/>
        <a:lstStyle/>
        <a:p>
          <a:r>
            <a:rPr lang="ru-RU" dirty="0" smtClean="0"/>
            <a:t>При отсутствии каких-либо сведений, предусмотренных формой, в соответствующих графах проставляется прочерк. </a:t>
          </a:r>
          <a:endParaRPr lang="ru-RU" dirty="0"/>
        </a:p>
      </dgm:t>
    </dgm:pt>
    <dgm:pt modelId="{12FFF414-D3A1-467F-87CF-1DC62DF9F3CA}" type="parTrans" cxnId="{5A82732E-00EB-4F51-A31B-EF76C550996A}">
      <dgm:prSet/>
      <dgm:spPr/>
      <dgm:t>
        <a:bodyPr/>
        <a:lstStyle/>
        <a:p>
          <a:endParaRPr lang="ru-RU"/>
        </a:p>
      </dgm:t>
    </dgm:pt>
    <dgm:pt modelId="{FDB35639-461D-4F9D-BB56-B814CE6B2D55}" type="sibTrans" cxnId="{5A82732E-00EB-4F51-A31B-EF76C550996A}">
      <dgm:prSet/>
      <dgm:spPr/>
      <dgm:t>
        <a:bodyPr/>
        <a:lstStyle/>
        <a:p>
          <a:endParaRPr lang="ru-RU"/>
        </a:p>
      </dgm:t>
    </dgm:pt>
    <dgm:pt modelId="{BFAE8003-FC11-4234-ABCE-2C14C93B0EEF}" type="pres">
      <dgm:prSet presAssocID="{7E897E5A-130B-455B-B477-DE8263749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F49AC-EE5D-43FB-A11E-665D664DB9C1}" type="pres">
      <dgm:prSet presAssocID="{4640C9A5-2E69-4BBC-B03F-38F37E03AB15}" presName="boxAndChildren" presStyleCnt="0"/>
      <dgm:spPr/>
      <dgm:t>
        <a:bodyPr/>
        <a:lstStyle/>
        <a:p>
          <a:endParaRPr lang="ru-RU"/>
        </a:p>
      </dgm:t>
    </dgm:pt>
    <dgm:pt modelId="{781EB373-3AAB-4B27-9C26-325F750AFA4B}" type="pres">
      <dgm:prSet presAssocID="{4640C9A5-2E69-4BBC-B03F-38F37E03AB1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957E674-E267-4E34-8C79-1D3D2999B6F2}" type="pres">
      <dgm:prSet presAssocID="{E117EF4E-E95C-472C-A9D6-7F6DC22CDD6A}" presName="sp" presStyleCnt="0"/>
      <dgm:spPr/>
      <dgm:t>
        <a:bodyPr/>
        <a:lstStyle/>
        <a:p>
          <a:endParaRPr lang="ru-RU"/>
        </a:p>
      </dgm:t>
    </dgm:pt>
    <dgm:pt modelId="{B9D5645F-3D85-489B-999F-B33CD96DDD7F}" type="pres">
      <dgm:prSet presAssocID="{0EF0BADA-0B8F-41CA-A564-0EA50DD85924}" presName="arrowAndChildren" presStyleCnt="0"/>
      <dgm:spPr/>
      <dgm:t>
        <a:bodyPr/>
        <a:lstStyle/>
        <a:p>
          <a:endParaRPr lang="ru-RU"/>
        </a:p>
      </dgm:t>
    </dgm:pt>
    <dgm:pt modelId="{96490E30-C527-4823-A957-0CC3EA15FDF6}" type="pres">
      <dgm:prSet presAssocID="{0EF0BADA-0B8F-41CA-A564-0EA50DD8592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9220838-E457-4517-A749-ACDA80691313}" type="pres">
      <dgm:prSet presAssocID="{F81C0BE4-B8A2-4DBC-8262-2F167BFA9011}" presName="sp" presStyleCnt="0"/>
      <dgm:spPr/>
      <dgm:t>
        <a:bodyPr/>
        <a:lstStyle/>
        <a:p>
          <a:endParaRPr lang="ru-RU"/>
        </a:p>
      </dgm:t>
    </dgm:pt>
    <dgm:pt modelId="{89E91DB4-0431-453B-988E-4BE08A3884DE}" type="pres">
      <dgm:prSet presAssocID="{89E9ACC6-8A8C-45E0-82F8-EAE8A53E33A3}" presName="arrowAndChildren" presStyleCnt="0"/>
      <dgm:spPr/>
      <dgm:t>
        <a:bodyPr/>
        <a:lstStyle/>
        <a:p>
          <a:endParaRPr lang="ru-RU"/>
        </a:p>
      </dgm:t>
    </dgm:pt>
    <dgm:pt modelId="{F76F4977-1FAE-4920-BE38-BF4AC1B31486}" type="pres">
      <dgm:prSet presAssocID="{89E9ACC6-8A8C-45E0-82F8-EAE8A53E33A3}" presName="parentTextArrow" presStyleLbl="node1" presStyleIdx="2" presStyleCnt="3" custScaleY="96025"/>
      <dgm:spPr/>
      <dgm:t>
        <a:bodyPr/>
        <a:lstStyle/>
        <a:p>
          <a:endParaRPr lang="ru-RU"/>
        </a:p>
      </dgm:t>
    </dgm:pt>
  </dgm:ptLst>
  <dgm:cxnLst>
    <dgm:cxn modelId="{5A82732E-00EB-4F51-A31B-EF76C550996A}" srcId="{7E897E5A-130B-455B-B477-DE826374914A}" destId="{4640C9A5-2E69-4BBC-B03F-38F37E03AB15}" srcOrd="2" destOrd="0" parTransId="{12FFF414-D3A1-467F-87CF-1DC62DF9F3CA}" sibTransId="{FDB35639-461D-4F9D-BB56-B814CE6B2D55}"/>
    <dgm:cxn modelId="{856EC048-AEC6-4634-8E85-23466C036994}" type="presOf" srcId="{89E9ACC6-8A8C-45E0-82F8-EAE8A53E33A3}" destId="{F76F4977-1FAE-4920-BE38-BF4AC1B31486}" srcOrd="0" destOrd="0" presId="urn:microsoft.com/office/officeart/2005/8/layout/process4"/>
    <dgm:cxn modelId="{D54CD3D0-99E1-4312-94C8-BB170CD9787A}" type="presOf" srcId="{7E897E5A-130B-455B-B477-DE826374914A}" destId="{BFAE8003-FC11-4234-ABCE-2C14C93B0EEF}" srcOrd="0" destOrd="0" presId="urn:microsoft.com/office/officeart/2005/8/layout/process4"/>
    <dgm:cxn modelId="{5E6812EA-0D3A-4576-939C-D887614D31A4}" srcId="{7E897E5A-130B-455B-B477-DE826374914A}" destId="{89E9ACC6-8A8C-45E0-82F8-EAE8A53E33A3}" srcOrd="0" destOrd="0" parTransId="{FB3D48E2-4F73-4210-84B3-AA74F75E7808}" sibTransId="{F81C0BE4-B8A2-4DBC-8262-2F167BFA9011}"/>
    <dgm:cxn modelId="{F1C883DD-5CEC-47B6-ABDB-1EA06324E049}" type="presOf" srcId="{4640C9A5-2E69-4BBC-B03F-38F37E03AB15}" destId="{781EB373-3AAB-4B27-9C26-325F750AFA4B}" srcOrd="0" destOrd="0" presId="urn:microsoft.com/office/officeart/2005/8/layout/process4"/>
    <dgm:cxn modelId="{5DD48CD5-894E-451B-B72B-A3DFB1DC9BC0}" srcId="{7E897E5A-130B-455B-B477-DE826374914A}" destId="{0EF0BADA-0B8F-41CA-A564-0EA50DD85924}" srcOrd="1" destOrd="0" parTransId="{0ADAC6D8-C853-4518-8077-23E94B2EFDCA}" sibTransId="{E117EF4E-E95C-472C-A9D6-7F6DC22CDD6A}"/>
    <dgm:cxn modelId="{E665D80E-BD68-49B0-90D8-39B487D789A5}" type="presOf" srcId="{0EF0BADA-0B8F-41CA-A564-0EA50DD85924}" destId="{96490E30-C527-4823-A957-0CC3EA15FDF6}" srcOrd="0" destOrd="0" presId="urn:microsoft.com/office/officeart/2005/8/layout/process4"/>
    <dgm:cxn modelId="{384EEC93-FEC6-4B4E-8A1B-A334DB9C358A}" type="presParOf" srcId="{BFAE8003-FC11-4234-ABCE-2C14C93B0EEF}" destId="{75FF49AC-EE5D-43FB-A11E-665D664DB9C1}" srcOrd="0" destOrd="0" presId="urn:microsoft.com/office/officeart/2005/8/layout/process4"/>
    <dgm:cxn modelId="{ABCA3436-37DC-4CB9-831B-B988D706EE1E}" type="presParOf" srcId="{75FF49AC-EE5D-43FB-A11E-665D664DB9C1}" destId="{781EB373-3AAB-4B27-9C26-325F750AFA4B}" srcOrd="0" destOrd="0" presId="urn:microsoft.com/office/officeart/2005/8/layout/process4"/>
    <dgm:cxn modelId="{ED248FC3-CD81-4117-B035-E918225421AD}" type="presParOf" srcId="{BFAE8003-FC11-4234-ABCE-2C14C93B0EEF}" destId="{8957E674-E267-4E34-8C79-1D3D2999B6F2}" srcOrd="1" destOrd="0" presId="urn:microsoft.com/office/officeart/2005/8/layout/process4"/>
    <dgm:cxn modelId="{6538AFFB-F6CB-4D1D-8D03-CC89DF733F9E}" type="presParOf" srcId="{BFAE8003-FC11-4234-ABCE-2C14C93B0EEF}" destId="{B9D5645F-3D85-489B-999F-B33CD96DDD7F}" srcOrd="2" destOrd="0" presId="urn:microsoft.com/office/officeart/2005/8/layout/process4"/>
    <dgm:cxn modelId="{705B0976-4FE6-440F-A030-12C4F0BE1986}" type="presParOf" srcId="{B9D5645F-3D85-489B-999F-B33CD96DDD7F}" destId="{96490E30-C527-4823-A957-0CC3EA15FDF6}" srcOrd="0" destOrd="0" presId="urn:microsoft.com/office/officeart/2005/8/layout/process4"/>
    <dgm:cxn modelId="{2A119749-D3D7-4821-B4B4-DA573B9531F5}" type="presParOf" srcId="{BFAE8003-FC11-4234-ABCE-2C14C93B0EEF}" destId="{79220838-E457-4517-A749-ACDA80691313}" srcOrd="3" destOrd="0" presId="urn:microsoft.com/office/officeart/2005/8/layout/process4"/>
    <dgm:cxn modelId="{3FFB0CD4-BDA2-4B9F-B374-E91C28952320}" type="presParOf" srcId="{BFAE8003-FC11-4234-ABCE-2C14C93B0EEF}" destId="{89E91DB4-0431-453B-988E-4BE08A3884DE}" srcOrd="4" destOrd="0" presId="urn:microsoft.com/office/officeart/2005/8/layout/process4"/>
    <dgm:cxn modelId="{5FF5718C-8FF3-461E-89DE-7E727DCC725E}" type="presParOf" srcId="{89E91DB4-0431-453B-988E-4BE08A3884DE}" destId="{F76F4977-1FAE-4920-BE38-BF4AC1B314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712A1-2B2C-43D0-852F-0CC71424164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15C86F7-DE18-4F58-B131-1CC70E05EA41}">
      <dgm:prSet phldrT="[Текст]" custT="1"/>
      <dgm:spPr/>
      <dgm:t>
        <a:bodyPr/>
        <a:lstStyle/>
        <a:p>
          <a:r>
            <a:rPr lang="ru-RU" sz="1600" dirty="0" smtClean="0"/>
            <a:t>Некоммерческие организации, </a:t>
          </a:r>
          <a:r>
            <a:rPr lang="ru-RU" sz="1600" b="1" i="1" dirty="0" smtClean="0"/>
            <a:t>учредителями (участниками, членами) которых не являются иностранные граждане и (или) организации либо лица без гражданства</a:t>
          </a:r>
          <a:r>
            <a:rPr lang="ru-RU" sz="1600" dirty="0" smtClean="0"/>
            <a:t>, а также </a:t>
          </a:r>
          <a:r>
            <a:rPr lang="ru-RU" sz="1600" b="1" dirty="0" smtClean="0"/>
            <a:t>не имевшие </a:t>
          </a:r>
          <a:r>
            <a:rPr lang="ru-RU" sz="1600" dirty="0" smtClean="0"/>
            <a:t>в течение </a:t>
          </a:r>
          <a:r>
            <a:rPr lang="ru-RU" sz="1600" b="0" i="0" dirty="0" smtClean="0"/>
            <a:t>года</a:t>
          </a:r>
          <a:r>
            <a:rPr lang="ru-RU" sz="1600" i="1" dirty="0" smtClean="0"/>
            <a:t> </a:t>
          </a:r>
          <a:r>
            <a:rPr lang="ru-RU" sz="1600" b="1" i="1" dirty="0" smtClean="0"/>
            <a:t>поступлений имущества и денежных средств от иностранных источников</a:t>
          </a:r>
          <a:r>
            <a:rPr lang="ru-RU" sz="1600" dirty="0" smtClean="0"/>
            <a:t>, в случае, если поступления имущества и денежных средств таких некоммерческих организаций в течение года </a:t>
          </a:r>
          <a:r>
            <a:rPr lang="ru-RU" sz="1600" b="1" i="1" dirty="0" smtClean="0"/>
            <a:t>составили до трех миллионов рублей</a:t>
          </a:r>
          <a:r>
            <a:rPr lang="ru-RU" sz="1600" dirty="0" smtClean="0"/>
            <a:t>, представляют информацию в произвольной форме о продолжении своей деятельности в сроки, которые определяются уполномоченным органом.</a:t>
          </a:r>
          <a:endParaRPr lang="ru-RU" sz="1600" dirty="0"/>
        </a:p>
      </dgm:t>
    </dgm:pt>
    <dgm:pt modelId="{AE8F1740-A2BC-40F4-840C-9EDF4B51B8E9}" type="parTrans" cxnId="{F464FC40-53DF-4AF5-8CE9-266B56E410ED}">
      <dgm:prSet/>
      <dgm:spPr/>
      <dgm:t>
        <a:bodyPr/>
        <a:lstStyle/>
        <a:p>
          <a:endParaRPr lang="ru-RU"/>
        </a:p>
      </dgm:t>
    </dgm:pt>
    <dgm:pt modelId="{8973A776-BAC5-4390-ADAC-E294FA45A520}" type="sibTrans" cxnId="{F464FC40-53DF-4AF5-8CE9-266B56E410ED}">
      <dgm:prSet/>
      <dgm:spPr/>
      <dgm:t>
        <a:bodyPr/>
        <a:lstStyle/>
        <a:p>
          <a:endParaRPr lang="ru-RU"/>
        </a:p>
      </dgm:t>
    </dgm:pt>
    <dgm:pt modelId="{5DDEF61E-CA2F-467E-AFA6-2B5CBC3B0765}" type="pres">
      <dgm:prSet presAssocID="{C73712A1-2B2C-43D0-852F-0CC7142416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98E88-643B-4826-B00E-EFEE733FC83A}" type="pres">
      <dgm:prSet presAssocID="{815C86F7-DE18-4F58-B131-1CC70E05EA41}" presName="parentLin" presStyleCnt="0"/>
      <dgm:spPr/>
    </dgm:pt>
    <dgm:pt modelId="{A1C73E92-FE2E-40F6-8E25-FAA4AFEE7E42}" type="pres">
      <dgm:prSet presAssocID="{815C86F7-DE18-4F58-B131-1CC70E05EA4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88C45DF-1EF7-4991-8C17-247D44B8437D}" type="pres">
      <dgm:prSet presAssocID="{815C86F7-DE18-4F58-B131-1CC70E05EA41}" presName="parentText" presStyleLbl="node1" presStyleIdx="0" presStyleCnt="1" custScaleX="111820" custScaleY="109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E6814-07EA-47E6-94A0-A7FC92828E79}" type="pres">
      <dgm:prSet presAssocID="{815C86F7-DE18-4F58-B131-1CC70E05EA41}" presName="negativeSpace" presStyleCnt="0"/>
      <dgm:spPr/>
    </dgm:pt>
    <dgm:pt modelId="{C5B4D27F-6A19-4BC6-8555-0D26BB05BE4F}" type="pres">
      <dgm:prSet presAssocID="{815C86F7-DE18-4F58-B131-1CC70E05EA41}" presName="childText" presStyleLbl="conFgAcc1" presStyleIdx="0" presStyleCnt="1">
        <dgm:presLayoutVars>
          <dgm:bulletEnabled val="1"/>
        </dgm:presLayoutVars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A00102B-4519-4DC5-9C3E-5117BD46A6F4}" type="presOf" srcId="{815C86F7-DE18-4F58-B131-1CC70E05EA41}" destId="{A1C73E92-FE2E-40F6-8E25-FAA4AFEE7E42}" srcOrd="0" destOrd="0" presId="urn:microsoft.com/office/officeart/2005/8/layout/list1"/>
    <dgm:cxn modelId="{A0370877-7E8F-4AEC-9AF3-64370F155C8F}" type="presOf" srcId="{815C86F7-DE18-4F58-B131-1CC70E05EA41}" destId="{188C45DF-1EF7-4991-8C17-247D44B8437D}" srcOrd="1" destOrd="0" presId="urn:microsoft.com/office/officeart/2005/8/layout/list1"/>
    <dgm:cxn modelId="{548D9A22-86A0-40BF-BFD8-62C6E8223570}" type="presOf" srcId="{C73712A1-2B2C-43D0-852F-0CC714241648}" destId="{5DDEF61E-CA2F-467E-AFA6-2B5CBC3B0765}" srcOrd="0" destOrd="0" presId="urn:microsoft.com/office/officeart/2005/8/layout/list1"/>
    <dgm:cxn modelId="{F464FC40-53DF-4AF5-8CE9-266B56E410ED}" srcId="{C73712A1-2B2C-43D0-852F-0CC714241648}" destId="{815C86F7-DE18-4F58-B131-1CC70E05EA41}" srcOrd="0" destOrd="0" parTransId="{AE8F1740-A2BC-40F4-840C-9EDF4B51B8E9}" sibTransId="{8973A776-BAC5-4390-ADAC-E294FA45A520}"/>
    <dgm:cxn modelId="{2815C84B-F379-4B55-AA5B-B62607CC9A23}" type="presParOf" srcId="{5DDEF61E-CA2F-467E-AFA6-2B5CBC3B0765}" destId="{7E998E88-643B-4826-B00E-EFEE733FC83A}" srcOrd="0" destOrd="0" presId="urn:microsoft.com/office/officeart/2005/8/layout/list1"/>
    <dgm:cxn modelId="{E514499F-A17F-4736-8E3A-D71C73B2DC8A}" type="presParOf" srcId="{7E998E88-643B-4826-B00E-EFEE733FC83A}" destId="{A1C73E92-FE2E-40F6-8E25-FAA4AFEE7E42}" srcOrd="0" destOrd="0" presId="urn:microsoft.com/office/officeart/2005/8/layout/list1"/>
    <dgm:cxn modelId="{F214EAFE-7602-4DD5-99C3-472B627AA453}" type="presParOf" srcId="{7E998E88-643B-4826-B00E-EFEE733FC83A}" destId="{188C45DF-1EF7-4991-8C17-247D44B8437D}" srcOrd="1" destOrd="0" presId="urn:microsoft.com/office/officeart/2005/8/layout/list1"/>
    <dgm:cxn modelId="{F35E0D78-8619-422D-AD6A-62408284B97A}" type="presParOf" srcId="{5DDEF61E-CA2F-467E-AFA6-2B5CBC3B0765}" destId="{DF5E6814-07EA-47E6-94A0-A7FC92828E79}" srcOrd="1" destOrd="0" presId="urn:microsoft.com/office/officeart/2005/8/layout/list1"/>
    <dgm:cxn modelId="{5FCCF8E0-1D7C-4182-A38F-33F6BF252042}" type="presParOf" srcId="{5DDEF61E-CA2F-467E-AFA6-2B5CBC3B0765}" destId="{C5B4D27F-6A19-4BC6-8555-0D26BB05BE4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1DA62-F5DF-478E-BFA5-848126A4A645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7A2F7DD-3D2F-4500-9DF0-83C9DF992AD1}">
      <dgm:prSet phldrT="[Текст]"/>
      <dgm:spPr/>
      <dgm:t>
        <a:bodyPr/>
        <a:lstStyle/>
        <a:p>
          <a:r>
            <a:rPr lang="ru-RU" b="1" dirty="0" smtClean="0"/>
            <a:t>Организации обязаны ежегодно, размещать в информационно-телекоммуникационной сети «Интернет» или предоставлять средствам массовой информации для опубликования сообщение о продолжении деятельности/отчет о своей деятельности.</a:t>
          </a:r>
          <a:endParaRPr lang="ru-RU" b="1" dirty="0"/>
        </a:p>
      </dgm:t>
    </dgm:pt>
    <dgm:pt modelId="{3030C810-489D-43E9-A313-0D708F082356}" type="parTrans" cxnId="{5DA60F54-0A70-4776-B4F3-7F80831CB99E}">
      <dgm:prSet/>
      <dgm:spPr/>
      <dgm:t>
        <a:bodyPr/>
        <a:lstStyle/>
        <a:p>
          <a:endParaRPr lang="ru-RU"/>
        </a:p>
      </dgm:t>
    </dgm:pt>
    <dgm:pt modelId="{A914B1A9-EE09-4CA3-A16C-13F2620FEE2E}" type="sibTrans" cxnId="{5DA60F54-0A70-4776-B4F3-7F80831CB99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CC3B93E-85E5-4632-94D0-EB882B2B77FB}">
      <dgm:prSet phldrT="[Текст]"/>
      <dgm:spPr/>
      <dgm:t>
        <a:bodyPr/>
        <a:lstStyle/>
        <a:p>
          <a:r>
            <a:rPr lang="ru-RU" b="1" dirty="0" smtClean="0"/>
            <a:t> Отчет и приложение к нему заполняются рукописным способом печатными буквами чернилами или шариковой ручкой синего или черного цвета либо машинописным способом в одном экземпляре. </a:t>
          </a:r>
          <a:endParaRPr lang="ru-RU" b="1" dirty="0"/>
        </a:p>
      </dgm:t>
    </dgm:pt>
    <dgm:pt modelId="{024F63E1-A4F7-4513-B6A5-7AB2D1B5828A}" type="parTrans" cxnId="{FE493481-7038-4ABC-B8E6-AE5367BC9190}">
      <dgm:prSet/>
      <dgm:spPr/>
      <dgm:t>
        <a:bodyPr/>
        <a:lstStyle/>
        <a:p>
          <a:endParaRPr lang="ru-RU"/>
        </a:p>
      </dgm:t>
    </dgm:pt>
    <dgm:pt modelId="{124BE092-A176-4E8B-9723-7900339878B5}" type="sibTrans" cxnId="{FE493481-7038-4ABC-B8E6-AE5367BC919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02B8562-8F50-49E5-93E1-19229B9F608C}">
      <dgm:prSet phldrT="[Текст]"/>
      <dgm:spPr/>
      <dgm:t>
        <a:bodyPr/>
        <a:lstStyle/>
        <a:p>
          <a:r>
            <a:rPr lang="ru-RU" b="1" dirty="0" smtClean="0"/>
            <a:t>При отсутствии каких-либо сведений, предусмотренных формой</a:t>
          </a:r>
        </a:p>
        <a:p>
          <a:r>
            <a:rPr lang="ru-RU" b="1" dirty="0" smtClean="0"/>
            <a:t> № ОН0001, ОН0002, в соответствующих графах проставляется прочерк.</a:t>
          </a:r>
          <a:endParaRPr lang="ru-RU" b="1" dirty="0"/>
        </a:p>
      </dgm:t>
    </dgm:pt>
    <dgm:pt modelId="{DF8D35BA-5516-4D1B-ADFC-E3E085A44520}" type="parTrans" cxnId="{12798A2B-2800-4950-960D-9F6BC8B5DAAC}">
      <dgm:prSet/>
      <dgm:spPr/>
      <dgm:t>
        <a:bodyPr/>
        <a:lstStyle/>
        <a:p>
          <a:endParaRPr lang="ru-RU"/>
        </a:p>
      </dgm:t>
    </dgm:pt>
    <dgm:pt modelId="{1E1E83C0-B44C-4B2F-A3EE-DC9356E5BB3F}" type="sibTrans" cxnId="{12798A2B-2800-4950-960D-9F6BC8B5DAAC}">
      <dgm:prSet/>
      <dgm:spPr/>
      <dgm:t>
        <a:bodyPr/>
        <a:lstStyle/>
        <a:p>
          <a:endParaRPr lang="ru-RU"/>
        </a:p>
      </dgm:t>
    </dgm:pt>
    <dgm:pt modelId="{DF163B90-C7C9-4F38-869C-3C0E98966C02}" type="pres">
      <dgm:prSet presAssocID="{D501DA62-F5DF-478E-BFA5-848126A4A6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CA2E8-FCCE-4FBB-8000-3521E4B62C57}" type="pres">
      <dgm:prSet presAssocID="{D501DA62-F5DF-478E-BFA5-848126A4A645}" presName="dummyMaxCanvas" presStyleCnt="0">
        <dgm:presLayoutVars/>
      </dgm:prSet>
      <dgm:spPr/>
    </dgm:pt>
    <dgm:pt modelId="{284D5EA7-FF04-470E-A1EC-026F7CC822B8}" type="pres">
      <dgm:prSet presAssocID="{D501DA62-F5DF-478E-BFA5-848126A4A6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895B7-23E9-44C5-92C8-937AE8BE6EC8}" type="pres">
      <dgm:prSet presAssocID="{D501DA62-F5DF-478E-BFA5-848126A4A6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366BC-2988-48BC-9F81-F43186313297}" type="pres">
      <dgm:prSet presAssocID="{D501DA62-F5DF-478E-BFA5-848126A4A6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CB074-030E-46AD-B699-E43C20006471}" type="pres">
      <dgm:prSet presAssocID="{D501DA62-F5DF-478E-BFA5-848126A4A6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0509B-C46D-4F35-AC29-44D82046BF0E}" type="pres">
      <dgm:prSet presAssocID="{D501DA62-F5DF-478E-BFA5-848126A4A6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C14C-ED5D-44FB-947D-08A8CC8A2FB2}" type="pres">
      <dgm:prSet presAssocID="{D501DA62-F5DF-478E-BFA5-848126A4A6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B5FD6-1259-4813-A1F3-4E6597C032AB}" type="pres">
      <dgm:prSet presAssocID="{D501DA62-F5DF-478E-BFA5-848126A4A6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28D39-71E5-4DBC-8C71-0C4869CA9278}" type="pres">
      <dgm:prSet presAssocID="{D501DA62-F5DF-478E-BFA5-848126A4A6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809AF-B492-48CA-B52C-EE1004E47E11}" type="presOf" srcId="{A914B1A9-EE09-4CA3-A16C-13F2620FEE2E}" destId="{259CB074-030E-46AD-B699-E43C20006471}" srcOrd="0" destOrd="0" presId="urn:microsoft.com/office/officeart/2005/8/layout/vProcess5"/>
    <dgm:cxn modelId="{FE493481-7038-4ABC-B8E6-AE5367BC9190}" srcId="{D501DA62-F5DF-478E-BFA5-848126A4A645}" destId="{7CC3B93E-85E5-4632-94D0-EB882B2B77FB}" srcOrd="1" destOrd="0" parTransId="{024F63E1-A4F7-4513-B6A5-7AB2D1B5828A}" sibTransId="{124BE092-A176-4E8B-9723-7900339878B5}"/>
    <dgm:cxn modelId="{6C0A49CA-3F6F-4D44-B7FB-6CD9172A3416}" type="presOf" srcId="{124BE092-A176-4E8B-9723-7900339878B5}" destId="{0100509B-C46D-4F35-AC29-44D82046BF0E}" srcOrd="0" destOrd="0" presId="urn:microsoft.com/office/officeart/2005/8/layout/vProcess5"/>
    <dgm:cxn modelId="{5DA60F54-0A70-4776-B4F3-7F80831CB99E}" srcId="{D501DA62-F5DF-478E-BFA5-848126A4A645}" destId="{A7A2F7DD-3D2F-4500-9DF0-83C9DF992AD1}" srcOrd="0" destOrd="0" parTransId="{3030C810-489D-43E9-A313-0D708F082356}" sibTransId="{A914B1A9-EE09-4CA3-A16C-13F2620FEE2E}"/>
    <dgm:cxn modelId="{12798A2B-2800-4950-960D-9F6BC8B5DAAC}" srcId="{D501DA62-F5DF-478E-BFA5-848126A4A645}" destId="{F02B8562-8F50-49E5-93E1-19229B9F608C}" srcOrd="2" destOrd="0" parTransId="{DF8D35BA-5516-4D1B-ADFC-E3E085A44520}" sibTransId="{1E1E83C0-B44C-4B2F-A3EE-DC9356E5BB3F}"/>
    <dgm:cxn modelId="{12166293-38DC-4124-9098-B23C29CA9FF5}" type="presOf" srcId="{A7A2F7DD-3D2F-4500-9DF0-83C9DF992AD1}" destId="{188EC14C-ED5D-44FB-947D-08A8CC8A2FB2}" srcOrd="1" destOrd="0" presId="urn:microsoft.com/office/officeart/2005/8/layout/vProcess5"/>
    <dgm:cxn modelId="{6141ABC5-C241-4A16-8C3F-897CAB79579E}" type="presOf" srcId="{7CC3B93E-85E5-4632-94D0-EB882B2B77FB}" destId="{9BC895B7-23E9-44C5-92C8-937AE8BE6EC8}" srcOrd="0" destOrd="0" presId="urn:microsoft.com/office/officeart/2005/8/layout/vProcess5"/>
    <dgm:cxn modelId="{36C47424-1E2F-4A08-887E-F1E77F631853}" type="presOf" srcId="{F02B8562-8F50-49E5-93E1-19229B9F608C}" destId="{56B28D39-71E5-4DBC-8C71-0C4869CA9278}" srcOrd="1" destOrd="0" presId="urn:microsoft.com/office/officeart/2005/8/layout/vProcess5"/>
    <dgm:cxn modelId="{079EDC15-640E-4DB8-B9E7-452937281AB3}" type="presOf" srcId="{7CC3B93E-85E5-4632-94D0-EB882B2B77FB}" destId="{E22B5FD6-1259-4813-A1F3-4E6597C032AB}" srcOrd="1" destOrd="0" presId="urn:microsoft.com/office/officeart/2005/8/layout/vProcess5"/>
    <dgm:cxn modelId="{C46DAA53-446E-40BD-90E9-65ACB70C95DE}" type="presOf" srcId="{A7A2F7DD-3D2F-4500-9DF0-83C9DF992AD1}" destId="{284D5EA7-FF04-470E-A1EC-026F7CC822B8}" srcOrd="0" destOrd="0" presId="urn:microsoft.com/office/officeart/2005/8/layout/vProcess5"/>
    <dgm:cxn modelId="{862C867D-C442-483F-BFF5-316D3558D8C1}" type="presOf" srcId="{D501DA62-F5DF-478E-BFA5-848126A4A645}" destId="{DF163B90-C7C9-4F38-869C-3C0E98966C02}" srcOrd="0" destOrd="0" presId="urn:microsoft.com/office/officeart/2005/8/layout/vProcess5"/>
    <dgm:cxn modelId="{BE077E41-3576-4E85-A38C-8F9652B27629}" type="presOf" srcId="{F02B8562-8F50-49E5-93E1-19229B9F608C}" destId="{C7C366BC-2988-48BC-9F81-F43186313297}" srcOrd="0" destOrd="0" presId="urn:microsoft.com/office/officeart/2005/8/layout/vProcess5"/>
    <dgm:cxn modelId="{102731DA-2B58-4392-9D51-36B6B266B8A4}" type="presParOf" srcId="{DF163B90-C7C9-4F38-869C-3C0E98966C02}" destId="{930CA2E8-FCCE-4FBB-8000-3521E4B62C57}" srcOrd="0" destOrd="0" presId="urn:microsoft.com/office/officeart/2005/8/layout/vProcess5"/>
    <dgm:cxn modelId="{2BFC7771-4E45-421C-BEA4-237E3AEF941E}" type="presParOf" srcId="{DF163B90-C7C9-4F38-869C-3C0E98966C02}" destId="{284D5EA7-FF04-470E-A1EC-026F7CC822B8}" srcOrd="1" destOrd="0" presId="urn:microsoft.com/office/officeart/2005/8/layout/vProcess5"/>
    <dgm:cxn modelId="{B9218A4A-7BB4-46AA-8AD7-7602A897EB8D}" type="presParOf" srcId="{DF163B90-C7C9-4F38-869C-3C0E98966C02}" destId="{9BC895B7-23E9-44C5-92C8-937AE8BE6EC8}" srcOrd="2" destOrd="0" presId="urn:microsoft.com/office/officeart/2005/8/layout/vProcess5"/>
    <dgm:cxn modelId="{5E09C37C-1164-4238-BE82-578E90FB189C}" type="presParOf" srcId="{DF163B90-C7C9-4F38-869C-3C0E98966C02}" destId="{C7C366BC-2988-48BC-9F81-F43186313297}" srcOrd="3" destOrd="0" presId="urn:microsoft.com/office/officeart/2005/8/layout/vProcess5"/>
    <dgm:cxn modelId="{0008F1E4-D9BA-44DC-919F-F3166EB9571E}" type="presParOf" srcId="{DF163B90-C7C9-4F38-869C-3C0E98966C02}" destId="{259CB074-030E-46AD-B699-E43C20006471}" srcOrd="4" destOrd="0" presId="urn:microsoft.com/office/officeart/2005/8/layout/vProcess5"/>
    <dgm:cxn modelId="{CF18A0D1-2637-4AF9-A7E9-C767E412AA76}" type="presParOf" srcId="{DF163B90-C7C9-4F38-869C-3C0E98966C02}" destId="{0100509B-C46D-4F35-AC29-44D82046BF0E}" srcOrd="5" destOrd="0" presId="urn:microsoft.com/office/officeart/2005/8/layout/vProcess5"/>
    <dgm:cxn modelId="{DB686CC3-2DBF-4ACB-ADEF-C5932C3CCF87}" type="presParOf" srcId="{DF163B90-C7C9-4F38-869C-3C0E98966C02}" destId="{188EC14C-ED5D-44FB-947D-08A8CC8A2FB2}" srcOrd="6" destOrd="0" presId="urn:microsoft.com/office/officeart/2005/8/layout/vProcess5"/>
    <dgm:cxn modelId="{A0ED653D-2AB6-4D18-B826-4F9C53B72CBB}" type="presParOf" srcId="{DF163B90-C7C9-4F38-869C-3C0E98966C02}" destId="{E22B5FD6-1259-4813-A1F3-4E6597C032AB}" srcOrd="7" destOrd="0" presId="urn:microsoft.com/office/officeart/2005/8/layout/vProcess5"/>
    <dgm:cxn modelId="{BC18B2DF-2E16-4CD9-8B16-B4AD1581338E}" type="presParOf" srcId="{DF163B90-C7C9-4F38-869C-3C0E98966C02}" destId="{56B28D39-71E5-4DBC-8C71-0C4869CA92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AD6D6-DC84-4193-B531-A6691C3BAE2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9C597-7A0D-45BA-B616-A9FF0D7CDFD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финансово-хозяйственной деятельности, подтверждающие соблюдение требований настоящего Федерального закона по использованию имущества и расходованию средств благотворительной организации;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47E98C9-F7B3-43A7-872F-3BEC5C43D153}" type="parTrans" cxnId="{45DA5B97-D9BF-4BFC-B015-6A2D4413A501}">
      <dgm:prSet/>
      <dgm:spPr/>
      <dgm:t>
        <a:bodyPr/>
        <a:lstStyle/>
        <a:p>
          <a:endParaRPr lang="ru-RU"/>
        </a:p>
      </dgm:t>
    </dgm:pt>
    <dgm:pt modelId="{E7A4E274-5F18-45DB-8B77-8F5328AEE7E8}" type="sibTrans" cxnId="{45DA5B97-D9BF-4BFC-B015-6A2D4413A501}">
      <dgm:prSet/>
      <dgm:spPr/>
      <dgm:t>
        <a:bodyPr/>
        <a:lstStyle/>
        <a:p>
          <a:endParaRPr lang="ru-RU"/>
        </a:p>
      </dgm:t>
    </dgm:pt>
    <dgm:pt modelId="{C887F96B-C434-42FD-9E53-BD0E1D0B97C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персональном составе высшего органа управления благотворительной организацией;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69E313F-D9CD-4A22-A910-D4B16DF2E538}" type="parTrans" cxnId="{56D6327E-354A-4053-A62C-840D376BE76A}">
      <dgm:prSet/>
      <dgm:spPr/>
      <dgm:t>
        <a:bodyPr/>
        <a:lstStyle/>
        <a:p>
          <a:endParaRPr lang="ru-RU"/>
        </a:p>
      </dgm:t>
    </dgm:pt>
    <dgm:pt modelId="{69EC172C-2580-45DE-BF9E-E5654FDEAFDD}" type="sibTrans" cxnId="{56D6327E-354A-4053-A62C-840D376BE76A}">
      <dgm:prSet/>
      <dgm:spPr/>
      <dgm:t>
        <a:bodyPr/>
        <a:lstStyle/>
        <a:p>
          <a:endParaRPr lang="ru-RU"/>
        </a:p>
      </dgm:t>
    </dgm:pt>
    <dgm:pt modelId="{80DC193E-154D-4158-97C6-45796D8B1BE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нарушениях требований Федерального закона от 11.08.1995 №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135-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ФЗ  «О благотворительной деятельности и добровольчестве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волонтерстве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)», выявленных в результате проверок, проведенных налоговыми органами, и принятых мерах по их устранению</a:t>
          </a:r>
          <a:r>
            <a:rPr lang="ru-RU" dirty="0" smtClean="0"/>
            <a:t>.</a:t>
          </a:r>
          <a:endParaRPr lang="ru-RU" dirty="0"/>
        </a:p>
      </dgm:t>
    </dgm:pt>
    <dgm:pt modelId="{E5576578-1B8D-4B0B-ACE8-9A4AAF69471D}" type="parTrans" cxnId="{CFD2A636-CF28-4CC1-AB79-D1755E6112BE}">
      <dgm:prSet/>
      <dgm:spPr/>
      <dgm:t>
        <a:bodyPr/>
        <a:lstStyle/>
        <a:p>
          <a:endParaRPr lang="ru-RU"/>
        </a:p>
      </dgm:t>
    </dgm:pt>
    <dgm:pt modelId="{3BFCD029-1DE7-44EE-A186-73EB857DA9FC}" type="sibTrans" cxnId="{CFD2A636-CF28-4CC1-AB79-D1755E6112BE}">
      <dgm:prSet/>
      <dgm:spPr/>
      <dgm:t>
        <a:bodyPr/>
        <a:lstStyle/>
        <a:p>
          <a:endParaRPr lang="ru-RU"/>
        </a:p>
      </dgm:t>
    </dgm:pt>
    <dgm:pt modelId="{45325548-451A-4F3B-A200-E982C2AF3FE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составе и содержании благотворительных программ благотворительной организации (перечень и описание указанных программ);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677C6BF-320D-4699-8CB2-B32023468705}" type="parTrans" cxnId="{38177E4A-EBC1-4C24-86E7-24CA571285DB}">
      <dgm:prSet/>
      <dgm:spPr/>
      <dgm:t>
        <a:bodyPr/>
        <a:lstStyle/>
        <a:p>
          <a:endParaRPr lang="ru-RU"/>
        </a:p>
      </dgm:t>
    </dgm:pt>
    <dgm:pt modelId="{FA406AC0-322A-4E3C-97C6-0332DE3A5517}" type="sibTrans" cxnId="{38177E4A-EBC1-4C24-86E7-24CA571285DB}">
      <dgm:prSet/>
      <dgm:spPr/>
      <dgm:t>
        <a:bodyPr/>
        <a:lstStyle/>
        <a:p>
          <a:endParaRPr lang="ru-RU"/>
        </a:p>
      </dgm:t>
    </dgm:pt>
    <dgm:pt modelId="{1CEDEDEF-75FE-40B0-98FF-41E1F8D9CD8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содержании и результатах деятельности благотворительной организации;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FE2A12A-1714-4B08-93D7-44E1DE4B9034}" type="parTrans" cxnId="{F9B013C6-516F-4154-B690-EDB132C36AE8}">
      <dgm:prSet/>
      <dgm:spPr/>
      <dgm:t>
        <a:bodyPr/>
        <a:lstStyle/>
        <a:p>
          <a:endParaRPr lang="ru-RU"/>
        </a:p>
      </dgm:t>
    </dgm:pt>
    <dgm:pt modelId="{61F1A1AB-CFC3-4730-883E-2732D885EDE4}" type="sibTrans" cxnId="{F9B013C6-516F-4154-B690-EDB132C36AE8}">
      <dgm:prSet/>
      <dgm:spPr/>
      <dgm:t>
        <a:bodyPr/>
        <a:lstStyle/>
        <a:p>
          <a:endParaRPr lang="ru-RU"/>
        </a:p>
      </dgm:t>
    </dgm:pt>
    <dgm:pt modelId="{9B9CC45D-F524-4562-B63A-E1F43870B8CD}" type="pres">
      <dgm:prSet presAssocID="{5C3AD6D6-DC84-4193-B531-A6691C3BAE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4E377-7688-4801-A097-F934DBC01413}" type="pres">
      <dgm:prSet presAssocID="{D0A9C597-7A0D-45BA-B616-A9FF0D7CDFD7}" presName="composite" presStyleCnt="0"/>
      <dgm:spPr/>
    </dgm:pt>
    <dgm:pt modelId="{0A900E7A-92C0-4991-B740-3D6ACE51233E}" type="pres">
      <dgm:prSet presAssocID="{D0A9C597-7A0D-45BA-B616-A9FF0D7CDFD7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19A9F-BD00-497E-AB4D-7488413940CD}" type="pres">
      <dgm:prSet presAssocID="{D0A9C597-7A0D-45BA-B616-A9FF0D7CDFD7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0EC20717-DB1C-4625-A5D7-310454162417}" type="pres">
      <dgm:prSet presAssocID="{E7A4E274-5F18-45DB-8B77-8F5328AEE7E8}" presName="sibTrans" presStyleCnt="0"/>
      <dgm:spPr/>
    </dgm:pt>
    <dgm:pt modelId="{FE613A10-4D96-47D4-BC76-1578A77E3B40}" type="pres">
      <dgm:prSet presAssocID="{C887F96B-C434-42FD-9E53-BD0E1D0B97CF}" presName="composite" presStyleCnt="0"/>
      <dgm:spPr/>
    </dgm:pt>
    <dgm:pt modelId="{622FBC7C-155D-42D5-BBD7-51E8CD3FDFC3}" type="pres">
      <dgm:prSet presAssocID="{C887F96B-C434-42FD-9E53-BD0E1D0B97CF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86FC9-11B2-43AA-A4AA-0FD1F6A7E355}" type="pres">
      <dgm:prSet presAssocID="{C887F96B-C434-42FD-9E53-BD0E1D0B97CF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BC90A5-6318-4372-981A-7A4B88C0A234}" type="pres">
      <dgm:prSet presAssocID="{69EC172C-2580-45DE-BF9E-E5654FDEAFDD}" presName="sibTrans" presStyleCnt="0"/>
      <dgm:spPr/>
    </dgm:pt>
    <dgm:pt modelId="{5261B811-111B-4160-8D46-AED820AED2F6}" type="pres">
      <dgm:prSet presAssocID="{45325548-451A-4F3B-A200-E982C2AF3FE7}" presName="composite" presStyleCnt="0"/>
      <dgm:spPr/>
    </dgm:pt>
    <dgm:pt modelId="{C4FB9712-9DB6-4B87-8E45-015AC2E8E14A}" type="pres">
      <dgm:prSet presAssocID="{45325548-451A-4F3B-A200-E982C2AF3FE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E78E4-6ADB-4870-A30B-A466BC7D6232}" type="pres">
      <dgm:prSet presAssocID="{45325548-451A-4F3B-A200-E982C2AF3FE7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81F017-0505-4258-B81A-0331586CDD75}" type="pres">
      <dgm:prSet presAssocID="{FA406AC0-322A-4E3C-97C6-0332DE3A5517}" presName="sibTrans" presStyleCnt="0"/>
      <dgm:spPr/>
    </dgm:pt>
    <dgm:pt modelId="{5F6A0349-D948-4818-8358-90A957874329}" type="pres">
      <dgm:prSet presAssocID="{1CEDEDEF-75FE-40B0-98FF-41E1F8D9CD82}" presName="composite" presStyleCnt="0"/>
      <dgm:spPr/>
    </dgm:pt>
    <dgm:pt modelId="{50A4E0F7-CFD8-442E-A1A3-9AC4A979E712}" type="pres">
      <dgm:prSet presAssocID="{1CEDEDEF-75FE-40B0-98FF-41E1F8D9CD8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EAD07-04A9-4F29-BB90-113FDDA5C54B}" type="pres">
      <dgm:prSet presAssocID="{1CEDEDEF-75FE-40B0-98FF-41E1F8D9CD82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5F03EDE-C34F-46DC-84E2-11DEF1711389}" type="pres">
      <dgm:prSet presAssocID="{61F1A1AB-CFC3-4730-883E-2732D885EDE4}" presName="sibTrans" presStyleCnt="0"/>
      <dgm:spPr/>
    </dgm:pt>
    <dgm:pt modelId="{A503F500-CCD2-4C39-943E-0E8D7B8EC899}" type="pres">
      <dgm:prSet presAssocID="{80DC193E-154D-4158-97C6-45796D8B1BE1}" presName="composite" presStyleCnt="0"/>
      <dgm:spPr/>
    </dgm:pt>
    <dgm:pt modelId="{DD734042-8128-404D-A576-FB599D5324CC}" type="pres">
      <dgm:prSet presAssocID="{80DC193E-154D-4158-97C6-45796D8B1BE1}" presName="rect1" presStyleLbl="trAlignAcc1" presStyleIdx="4" presStyleCnt="5" custLinFactNeighborX="-1097" custLinFactNeighborY="-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6315-2587-4F25-850C-B607BF96794C}" type="pres">
      <dgm:prSet presAssocID="{80DC193E-154D-4158-97C6-45796D8B1BE1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B27557BF-01B4-4DAF-ACE6-DEFFCDE76DD8}" type="presOf" srcId="{80DC193E-154D-4158-97C6-45796D8B1BE1}" destId="{DD734042-8128-404D-A576-FB599D5324CC}" srcOrd="0" destOrd="0" presId="urn:microsoft.com/office/officeart/2008/layout/PictureStrips"/>
    <dgm:cxn modelId="{3D6EF902-15A3-41C4-9EFF-553835FC4D10}" type="presOf" srcId="{D0A9C597-7A0D-45BA-B616-A9FF0D7CDFD7}" destId="{0A900E7A-92C0-4991-B740-3D6ACE51233E}" srcOrd="0" destOrd="0" presId="urn:microsoft.com/office/officeart/2008/layout/PictureStrips"/>
    <dgm:cxn modelId="{56D6327E-354A-4053-A62C-840D376BE76A}" srcId="{5C3AD6D6-DC84-4193-B531-A6691C3BAE29}" destId="{C887F96B-C434-42FD-9E53-BD0E1D0B97CF}" srcOrd="1" destOrd="0" parTransId="{369E313F-D9CD-4A22-A910-D4B16DF2E538}" sibTransId="{69EC172C-2580-45DE-BF9E-E5654FDEAFDD}"/>
    <dgm:cxn modelId="{CFD2A636-CF28-4CC1-AB79-D1755E6112BE}" srcId="{5C3AD6D6-DC84-4193-B531-A6691C3BAE29}" destId="{80DC193E-154D-4158-97C6-45796D8B1BE1}" srcOrd="4" destOrd="0" parTransId="{E5576578-1B8D-4B0B-ACE8-9A4AAF69471D}" sibTransId="{3BFCD029-1DE7-44EE-A186-73EB857DA9FC}"/>
    <dgm:cxn modelId="{38177E4A-EBC1-4C24-86E7-24CA571285DB}" srcId="{5C3AD6D6-DC84-4193-B531-A6691C3BAE29}" destId="{45325548-451A-4F3B-A200-E982C2AF3FE7}" srcOrd="2" destOrd="0" parTransId="{9677C6BF-320D-4699-8CB2-B32023468705}" sibTransId="{FA406AC0-322A-4E3C-97C6-0332DE3A5517}"/>
    <dgm:cxn modelId="{79EB4314-B6BD-4A00-A5A1-527C634AF702}" type="presOf" srcId="{1CEDEDEF-75FE-40B0-98FF-41E1F8D9CD82}" destId="{50A4E0F7-CFD8-442E-A1A3-9AC4A979E712}" srcOrd="0" destOrd="0" presId="urn:microsoft.com/office/officeart/2008/layout/PictureStrips"/>
    <dgm:cxn modelId="{45DA5B97-D9BF-4BFC-B015-6A2D4413A501}" srcId="{5C3AD6D6-DC84-4193-B531-A6691C3BAE29}" destId="{D0A9C597-7A0D-45BA-B616-A9FF0D7CDFD7}" srcOrd="0" destOrd="0" parTransId="{B47E98C9-F7B3-43A7-872F-3BEC5C43D153}" sibTransId="{E7A4E274-5F18-45DB-8B77-8F5328AEE7E8}"/>
    <dgm:cxn modelId="{F9B013C6-516F-4154-B690-EDB132C36AE8}" srcId="{5C3AD6D6-DC84-4193-B531-A6691C3BAE29}" destId="{1CEDEDEF-75FE-40B0-98FF-41E1F8D9CD82}" srcOrd="3" destOrd="0" parTransId="{BFE2A12A-1714-4B08-93D7-44E1DE4B9034}" sibTransId="{61F1A1AB-CFC3-4730-883E-2732D885EDE4}"/>
    <dgm:cxn modelId="{FE8BF169-34EC-48E4-A1A3-40784995674B}" type="presOf" srcId="{C887F96B-C434-42FD-9E53-BD0E1D0B97CF}" destId="{622FBC7C-155D-42D5-BBD7-51E8CD3FDFC3}" srcOrd="0" destOrd="0" presId="urn:microsoft.com/office/officeart/2008/layout/PictureStrips"/>
    <dgm:cxn modelId="{5785D242-434C-4B44-A6C8-69AF1E2FB6DD}" type="presOf" srcId="{5C3AD6D6-DC84-4193-B531-A6691C3BAE29}" destId="{9B9CC45D-F524-4562-B63A-E1F43870B8CD}" srcOrd="0" destOrd="0" presId="urn:microsoft.com/office/officeart/2008/layout/PictureStrips"/>
    <dgm:cxn modelId="{EC72FF31-CF6C-491B-8F74-3E4E1577E374}" type="presOf" srcId="{45325548-451A-4F3B-A200-E982C2AF3FE7}" destId="{C4FB9712-9DB6-4B87-8E45-015AC2E8E14A}" srcOrd="0" destOrd="0" presId="urn:microsoft.com/office/officeart/2008/layout/PictureStrips"/>
    <dgm:cxn modelId="{4340B4DB-E63F-4CC8-A3D2-7CE3A9C4F6DA}" type="presParOf" srcId="{9B9CC45D-F524-4562-B63A-E1F43870B8CD}" destId="{3E14E377-7688-4801-A097-F934DBC01413}" srcOrd="0" destOrd="0" presId="urn:microsoft.com/office/officeart/2008/layout/PictureStrips"/>
    <dgm:cxn modelId="{4FA4A078-DED3-4055-A2A2-2D8C9853E946}" type="presParOf" srcId="{3E14E377-7688-4801-A097-F934DBC01413}" destId="{0A900E7A-92C0-4991-B740-3D6ACE51233E}" srcOrd="0" destOrd="0" presId="urn:microsoft.com/office/officeart/2008/layout/PictureStrips"/>
    <dgm:cxn modelId="{3DBEA751-E05E-40B8-9AF3-924FD5C4F638}" type="presParOf" srcId="{3E14E377-7688-4801-A097-F934DBC01413}" destId="{0D219A9F-BD00-497E-AB4D-7488413940CD}" srcOrd="1" destOrd="0" presId="urn:microsoft.com/office/officeart/2008/layout/PictureStrips"/>
    <dgm:cxn modelId="{10370EB6-E7A8-4431-89E1-95A272A71ACD}" type="presParOf" srcId="{9B9CC45D-F524-4562-B63A-E1F43870B8CD}" destId="{0EC20717-DB1C-4625-A5D7-310454162417}" srcOrd="1" destOrd="0" presId="urn:microsoft.com/office/officeart/2008/layout/PictureStrips"/>
    <dgm:cxn modelId="{8AE23FFD-847E-4FC2-8280-86E841C93392}" type="presParOf" srcId="{9B9CC45D-F524-4562-B63A-E1F43870B8CD}" destId="{FE613A10-4D96-47D4-BC76-1578A77E3B40}" srcOrd="2" destOrd="0" presId="urn:microsoft.com/office/officeart/2008/layout/PictureStrips"/>
    <dgm:cxn modelId="{473C8950-EF43-479B-B310-3826AD614DFB}" type="presParOf" srcId="{FE613A10-4D96-47D4-BC76-1578A77E3B40}" destId="{622FBC7C-155D-42D5-BBD7-51E8CD3FDFC3}" srcOrd="0" destOrd="0" presId="urn:microsoft.com/office/officeart/2008/layout/PictureStrips"/>
    <dgm:cxn modelId="{5445A463-E067-4066-BFA9-7F1F40FC4743}" type="presParOf" srcId="{FE613A10-4D96-47D4-BC76-1578A77E3B40}" destId="{C9886FC9-11B2-43AA-A4AA-0FD1F6A7E355}" srcOrd="1" destOrd="0" presId="urn:microsoft.com/office/officeart/2008/layout/PictureStrips"/>
    <dgm:cxn modelId="{80FA815C-AA71-4489-BB24-A02C43C2C266}" type="presParOf" srcId="{9B9CC45D-F524-4562-B63A-E1F43870B8CD}" destId="{33BC90A5-6318-4372-981A-7A4B88C0A234}" srcOrd="3" destOrd="0" presId="urn:microsoft.com/office/officeart/2008/layout/PictureStrips"/>
    <dgm:cxn modelId="{63359D1C-A27F-47F6-B4FE-C2EA82A8639B}" type="presParOf" srcId="{9B9CC45D-F524-4562-B63A-E1F43870B8CD}" destId="{5261B811-111B-4160-8D46-AED820AED2F6}" srcOrd="4" destOrd="0" presId="urn:microsoft.com/office/officeart/2008/layout/PictureStrips"/>
    <dgm:cxn modelId="{307172BE-DA4E-4B20-8639-535867490DD0}" type="presParOf" srcId="{5261B811-111B-4160-8D46-AED820AED2F6}" destId="{C4FB9712-9DB6-4B87-8E45-015AC2E8E14A}" srcOrd="0" destOrd="0" presId="urn:microsoft.com/office/officeart/2008/layout/PictureStrips"/>
    <dgm:cxn modelId="{0C6BB22C-4E02-490A-AC62-9309997550EC}" type="presParOf" srcId="{5261B811-111B-4160-8D46-AED820AED2F6}" destId="{E59E78E4-6ADB-4870-A30B-A466BC7D6232}" srcOrd="1" destOrd="0" presId="urn:microsoft.com/office/officeart/2008/layout/PictureStrips"/>
    <dgm:cxn modelId="{D94E86D8-DEEE-4C25-B0F1-644C8910495C}" type="presParOf" srcId="{9B9CC45D-F524-4562-B63A-E1F43870B8CD}" destId="{ED81F017-0505-4258-B81A-0331586CDD75}" srcOrd="5" destOrd="0" presId="urn:microsoft.com/office/officeart/2008/layout/PictureStrips"/>
    <dgm:cxn modelId="{728AC5F8-52B7-4C2C-BB5D-0754109E16D6}" type="presParOf" srcId="{9B9CC45D-F524-4562-B63A-E1F43870B8CD}" destId="{5F6A0349-D948-4818-8358-90A957874329}" srcOrd="6" destOrd="0" presId="urn:microsoft.com/office/officeart/2008/layout/PictureStrips"/>
    <dgm:cxn modelId="{3DE7463B-209B-43C5-B4F3-C29578ADB3F7}" type="presParOf" srcId="{5F6A0349-D948-4818-8358-90A957874329}" destId="{50A4E0F7-CFD8-442E-A1A3-9AC4A979E712}" srcOrd="0" destOrd="0" presId="urn:microsoft.com/office/officeart/2008/layout/PictureStrips"/>
    <dgm:cxn modelId="{31AA3B64-3F9A-459B-91C3-21C809A33D99}" type="presParOf" srcId="{5F6A0349-D948-4818-8358-90A957874329}" destId="{166EAD07-04A9-4F29-BB90-113FDDA5C54B}" srcOrd="1" destOrd="0" presId="urn:microsoft.com/office/officeart/2008/layout/PictureStrips"/>
    <dgm:cxn modelId="{4E0126D6-ED59-45F0-9A83-39E4E123D128}" type="presParOf" srcId="{9B9CC45D-F524-4562-B63A-E1F43870B8CD}" destId="{25F03EDE-C34F-46DC-84E2-11DEF1711389}" srcOrd="7" destOrd="0" presId="urn:microsoft.com/office/officeart/2008/layout/PictureStrips"/>
    <dgm:cxn modelId="{BE9A5F96-EA93-41F3-BAFF-DA090B12DA0C}" type="presParOf" srcId="{9B9CC45D-F524-4562-B63A-E1F43870B8CD}" destId="{A503F500-CCD2-4C39-943E-0E8D7B8EC899}" srcOrd="8" destOrd="0" presId="urn:microsoft.com/office/officeart/2008/layout/PictureStrips"/>
    <dgm:cxn modelId="{4AF85E58-F022-49EB-BE6D-A9C0A9DB1949}" type="presParOf" srcId="{A503F500-CCD2-4C39-943E-0E8D7B8EC899}" destId="{DD734042-8128-404D-A576-FB599D5324CC}" srcOrd="0" destOrd="0" presId="urn:microsoft.com/office/officeart/2008/layout/PictureStrips"/>
    <dgm:cxn modelId="{A9AE25F2-0799-4721-AE86-1AC1585F70BF}" type="presParOf" srcId="{A503F500-CCD2-4C39-943E-0E8D7B8EC899}" destId="{23426315-2587-4F25-850C-B607BF9679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A16156-8FC2-4BB6-9340-E7FEEB0FCE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098B3B8-5947-448C-8601-40BBB8821774}">
      <dgm:prSet phldrT="[Текст]"/>
      <dgm:spPr/>
      <dgm:t>
        <a:bodyPr/>
        <a:lstStyle/>
        <a:p>
          <a:r>
            <a:rPr lang="ru-RU" dirty="0" smtClean="0"/>
            <a:t>полное наименование, адрес (место нахождения), основной государственный регистрационный номер некоммерческой организации, использующей ящик (ящики) для сбора благотворительных пожертвований, а также индивидуальный номер налогоплательщика;</a:t>
          </a:r>
          <a:endParaRPr lang="ru-RU" dirty="0"/>
        </a:p>
      </dgm:t>
    </dgm:pt>
    <dgm:pt modelId="{E51D3C4A-1E18-4F94-B044-6784CE6D8293}" type="parTrans" cxnId="{2C96ACB5-B19E-4784-A8C1-D3F7DEDA1EDF}">
      <dgm:prSet/>
      <dgm:spPr/>
      <dgm:t>
        <a:bodyPr/>
        <a:lstStyle/>
        <a:p>
          <a:endParaRPr lang="ru-RU"/>
        </a:p>
      </dgm:t>
    </dgm:pt>
    <dgm:pt modelId="{5B1D6A4B-C5DD-46A1-9B77-A8B5F114DA43}" type="sibTrans" cxnId="{2C96ACB5-B19E-4784-A8C1-D3F7DEDA1EDF}">
      <dgm:prSet/>
      <dgm:spPr/>
      <dgm:t>
        <a:bodyPr/>
        <a:lstStyle/>
        <a:p>
          <a:endParaRPr lang="ru-RU"/>
        </a:p>
      </dgm:t>
    </dgm:pt>
    <dgm:pt modelId="{3EDEAA6F-E1F0-4EF9-8AF0-FD2319B5AD1B}">
      <dgm:prSet/>
      <dgm:spPr/>
      <dgm:t>
        <a:bodyPr/>
        <a:lstStyle/>
        <a:p>
          <a:r>
            <a:rPr lang="ru-RU" dirty="0" smtClean="0"/>
            <a:t>доменное имя и (или) сетевой адрес сайта некоммерческой организации в информационно-телекоммуникационной сети "Интернет" (при наличии сайта);</a:t>
          </a:r>
          <a:endParaRPr lang="ru-RU" dirty="0"/>
        </a:p>
      </dgm:t>
    </dgm:pt>
    <dgm:pt modelId="{546897C3-1FFD-40F4-8462-48A959F67CA9}" type="parTrans" cxnId="{40224AEF-C027-4826-8BBB-CAB1D5C7FBE7}">
      <dgm:prSet/>
      <dgm:spPr/>
      <dgm:t>
        <a:bodyPr/>
        <a:lstStyle/>
        <a:p>
          <a:endParaRPr lang="ru-RU"/>
        </a:p>
      </dgm:t>
    </dgm:pt>
    <dgm:pt modelId="{5B56FC02-0107-4101-9BD8-41ED0F2D2C8C}" type="sibTrans" cxnId="{40224AEF-C027-4826-8BBB-CAB1D5C7FBE7}">
      <dgm:prSet/>
      <dgm:spPr/>
      <dgm:t>
        <a:bodyPr/>
        <a:lstStyle/>
        <a:p>
          <a:endParaRPr lang="ru-RU"/>
        </a:p>
      </dgm:t>
    </dgm:pt>
    <dgm:pt modelId="{90473CA4-5464-4DFB-867F-63486AB1B42E}">
      <dgm:prSet/>
      <dgm:spPr/>
      <dgm:t>
        <a:bodyPr/>
        <a:lstStyle/>
        <a:p>
          <a:r>
            <a:rPr lang="ru-RU" dirty="0" smtClean="0"/>
            <a:t>дату утверждения положения о программе или иного акта, в соответствии с которым проводится сбор благотворительных пожертвований, и наименование органа некоммерческой организации, утвердившего указанный документ;</a:t>
          </a:r>
          <a:endParaRPr lang="ru-RU" dirty="0"/>
        </a:p>
      </dgm:t>
    </dgm:pt>
    <dgm:pt modelId="{C9E67A57-E826-4CB1-8CAE-526C1ACFBD05}" type="parTrans" cxnId="{20A9A43A-1579-496D-8157-7D659C03E0E5}">
      <dgm:prSet/>
      <dgm:spPr/>
      <dgm:t>
        <a:bodyPr/>
        <a:lstStyle/>
        <a:p>
          <a:endParaRPr lang="ru-RU"/>
        </a:p>
      </dgm:t>
    </dgm:pt>
    <dgm:pt modelId="{DCBA7B41-74DD-4D63-AAAA-CDF40B7F704B}" type="sibTrans" cxnId="{20A9A43A-1579-496D-8157-7D659C03E0E5}">
      <dgm:prSet/>
      <dgm:spPr/>
      <dgm:t>
        <a:bodyPr/>
        <a:lstStyle/>
        <a:p>
          <a:endParaRPr lang="ru-RU"/>
        </a:p>
      </dgm:t>
    </dgm:pt>
    <dgm:pt modelId="{08BBE927-5321-4357-B94B-C8B9349C7C88}">
      <dgm:prSet/>
      <dgm:spPr/>
      <dgm:t>
        <a:bodyPr/>
        <a:lstStyle/>
        <a:p>
          <a:r>
            <a:rPr lang="ru-RU" dirty="0" smtClean="0"/>
            <a:t>цель сбора благотворительных пожертвований;</a:t>
          </a:r>
          <a:endParaRPr lang="ru-RU" dirty="0"/>
        </a:p>
      </dgm:t>
    </dgm:pt>
    <dgm:pt modelId="{3ABDF3A4-03E2-4760-B875-FB2AB5334ECB}" type="parTrans" cxnId="{617FACE5-6BEF-48A8-9ADF-B66006C7C82A}">
      <dgm:prSet/>
      <dgm:spPr/>
      <dgm:t>
        <a:bodyPr/>
        <a:lstStyle/>
        <a:p>
          <a:endParaRPr lang="ru-RU"/>
        </a:p>
      </dgm:t>
    </dgm:pt>
    <dgm:pt modelId="{AAD84C5F-3990-491E-B8ED-7F310DDD7FF7}" type="sibTrans" cxnId="{617FACE5-6BEF-48A8-9ADF-B66006C7C82A}">
      <dgm:prSet/>
      <dgm:spPr/>
      <dgm:t>
        <a:bodyPr/>
        <a:lstStyle/>
        <a:p>
          <a:endParaRPr lang="ru-RU"/>
        </a:p>
      </dgm:t>
    </dgm:pt>
    <dgm:pt modelId="{54A72B9F-4FBF-41F2-B5E7-EF7647708009}">
      <dgm:prSet/>
      <dgm:spPr/>
      <dgm:t>
        <a:bodyPr/>
        <a:lstStyle/>
        <a:p>
          <a:r>
            <a:rPr lang="ru-RU" dirty="0" smtClean="0"/>
            <a:t>сроки сбора благотворительных пожертвований;</a:t>
          </a:r>
          <a:endParaRPr lang="ru-RU" dirty="0"/>
        </a:p>
      </dgm:t>
    </dgm:pt>
    <dgm:pt modelId="{1A2FA8AC-E7B5-4D90-A73E-C22383346F47}" type="parTrans" cxnId="{75CBAC8D-6538-46FC-8C42-A986D7DA56F4}">
      <dgm:prSet/>
      <dgm:spPr/>
      <dgm:t>
        <a:bodyPr/>
        <a:lstStyle/>
        <a:p>
          <a:endParaRPr lang="ru-RU"/>
        </a:p>
      </dgm:t>
    </dgm:pt>
    <dgm:pt modelId="{90A4F8AE-B09D-47D5-AA50-7C957122247F}" type="sibTrans" cxnId="{75CBAC8D-6538-46FC-8C42-A986D7DA56F4}">
      <dgm:prSet/>
      <dgm:spPr/>
      <dgm:t>
        <a:bodyPr/>
        <a:lstStyle/>
        <a:p>
          <a:endParaRPr lang="ru-RU"/>
        </a:p>
      </dgm:t>
    </dgm:pt>
    <dgm:pt modelId="{0AD6555E-0549-4DBA-BD43-60B95107C55C}">
      <dgm:prSet/>
      <dgm:spPr/>
      <dgm:t>
        <a:bodyPr/>
        <a:lstStyle/>
        <a:p>
          <a:r>
            <a:rPr lang="ru-RU" dirty="0" smtClean="0"/>
            <a:t>вид ящика (ящиков) для сбора благотворительных пожертвований (стационарный или переносной);</a:t>
          </a:r>
          <a:endParaRPr lang="ru-RU" dirty="0"/>
        </a:p>
      </dgm:t>
    </dgm:pt>
    <dgm:pt modelId="{C31A4F85-D4A5-4481-A47C-420B79209B02}" type="parTrans" cxnId="{DF5AB744-20ED-463B-B811-2EE69DAB702B}">
      <dgm:prSet/>
      <dgm:spPr/>
      <dgm:t>
        <a:bodyPr/>
        <a:lstStyle/>
        <a:p>
          <a:endParaRPr lang="ru-RU"/>
        </a:p>
      </dgm:t>
    </dgm:pt>
    <dgm:pt modelId="{39F8A73C-B9DE-4D02-B9D3-E7BC97B484E2}" type="sibTrans" cxnId="{DF5AB744-20ED-463B-B811-2EE69DAB702B}">
      <dgm:prSet/>
      <dgm:spPr/>
      <dgm:t>
        <a:bodyPr/>
        <a:lstStyle/>
        <a:p>
          <a:endParaRPr lang="ru-RU"/>
        </a:p>
      </dgm:t>
    </dgm:pt>
    <dgm:pt modelId="{2A7942E8-CED3-4EF0-A1CF-A96612742B45}" type="pres">
      <dgm:prSet presAssocID="{D5A16156-8FC2-4BB6-9340-E7FEEB0FCE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259F8A-65DA-43BF-997B-4ABD4C9D0622}" type="pres">
      <dgm:prSet presAssocID="{D5A16156-8FC2-4BB6-9340-E7FEEB0FCE51}" presName="Name1" presStyleCnt="0"/>
      <dgm:spPr/>
    </dgm:pt>
    <dgm:pt modelId="{CF147004-1EBE-4EB9-885A-13B9AAE923EC}" type="pres">
      <dgm:prSet presAssocID="{D5A16156-8FC2-4BB6-9340-E7FEEB0FCE51}" presName="cycle" presStyleCnt="0"/>
      <dgm:spPr/>
    </dgm:pt>
    <dgm:pt modelId="{D39743F6-F7BA-4BA5-B677-71AD01EC2E9E}" type="pres">
      <dgm:prSet presAssocID="{D5A16156-8FC2-4BB6-9340-E7FEEB0FCE51}" presName="srcNode" presStyleLbl="node1" presStyleIdx="0" presStyleCnt="6"/>
      <dgm:spPr/>
    </dgm:pt>
    <dgm:pt modelId="{6DCA0EA6-E1E1-4C92-A716-B9168871B17A}" type="pres">
      <dgm:prSet presAssocID="{D5A16156-8FC2-4BB6-9340-E7FEEB0FCE51}" presName="conn" presStyleLbl="parChTrans1D2" presStyleIdx="0" presStyleCnt="1"/>
      <dgm:spPr/>
      <dgm:t>
        <a:bodyPr/>
        <a:lstStyle/>
        <a:p>
          <a:endParaRPr lang="ru-RU"/>
        </a:p>
      </dgm:t>
    </dgm:pt>
    <dgm:pt modelId="{1C1D590E-8437-4AED-AA53-651264128DF3}" type="pres">
      <dgm:prSet presAssocID="{D5A16156-8FC2-4BB6-9340-E7FEEB0FCE51}" presName="extraNode" presStyleLbl="node1" presStyleIdx="0" presStyleCnt="6"/>
      <dgm:spPr/>
    </dgm:pt>
    <dgm:pt modelId="{81A83A47-6AE0-4B58-A130-5F0273E83A8B}" type="pres">
      <dgm:prSet presAssocID="{D5A16156-8FC2-4BB6-9340-E7FEEB0FCE51}" presName="dstNode" presStyleLbl="node1" presStyleIdx="0" presStyleCnt="6"/>
      <dgm:spPr/>
    </dgm:pt>
    <dgm:pt modelId="{E60D3DBA-B8DB-47A9-AFEE-952088BDB682}" type="pres">
      <dgm:prSet presAssocID="{E098B3B8-5947-448C-8601-40BBB882177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C900B-C887-4FDE-B103-C25567881432}" type="pres">
      <dgm:prSet presAssocID="{E098B3B8-5947-448C-8601-40BBB8821774}" presName="accent_1" presStyleCnt="0"/>
      <dgm:spPr/>
    </dgm:pt>
    <dgm:pt modelId="{6C14B1AB-5387-43C3-A406-7AAA07F0297F}" type="pres">
      <dgm:prSet presAssocID="{E098B3B8-5947-448C-8601-40BBB8821774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F17E21-8B3A-4E02-B4D1-7E108CA072FE}" type="pres">
      <dgm:prSet presAssocID="{3EDEAA6F-E1F0-4EF9-8AF0-FD2319B5AD1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B77FF-C6B4-44AE-8989-332B4AFCD3DD}" type="pres">
      <dgm:prSet presAssocID="{3EDEAA6F-E1F0-4EF9-8AF0-FD2319B5AD1B}" presName="accent_2" presStyleCnt="0"/>
      <dgm:spPr/>
    </dgm:pt>
    <dgm:pt modelId="{EC2939EF-46D1-4A9F-875A-0A21AA3D6180}" type="pres">
      <dgm:prSet presAssocID="{3EDEAA6F-E1F0-4EF9-8AF0-FD2319B5AD1B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BFDABA-2B52-440B-A6D2-38FA3CCA772C}" type="pres">
      <dgm:prSet presAssocID="{90473CA4-5464-4DFB-867F-63486AB1B42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138CD-9391-4C69-BCA4-C12A2FB939E4}" type="pres">
      <dgm:prSet presAssocID="{90473CA4-5464-4DFB-867F-63486AB1B42E}" presName="accent_3" presStyleCnt="0"/>
      <dgm:spPr/>
    </dgm:pt>
    <dgm:pt modelId="{7CA37C06-733E-426B-9B95-95A8208A1432}" type="pres">
      <dgm:prSet presAssocID="{90473CA4-5464-4DFB-867F-63486AB1B42E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B633C8-16EA-4492-A4CC-D3C6C5CC602F}" type="pres">
      <dgm:prSet presAssocID="{08BBE927-5321-4357-B94B-C8B9349C7C8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F0645-6B7D-4AE6-B082-FDAA1BD1AAD0}" type="pres">
      <dgm:prSet presAssocID="{08BBE927-5321-4357-B94B-C8B9349C7C88}" presName="accent_4" presStyleCnt="0"/>
      <dgm:spPr/>
    </dgm:pt>
    <dgm:pt modelId="{88F1E6DC-2D28-4856-B0FA-29C04C6FC78C}" type="pres">
      <dgm:prSet presAssocID="{08BBE927-5321-4357-B94B-C8B9349C7C88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72BA33-DB04-476C-A7C2-1ECC2FC96C05}" type="pres">
      <dgm:prSet presAssocID="{54A72B9F-4FBF-41F2-B5E7-EF764770800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CF3A0-D7BA-4F8C-9AB5-6E86068655AD}" type="pres">
      <dgm:prSet presAssocID="{54A72B9F-4FBF-41F2-B5E7-EF7647708009}" presName="accent_5" presStyleCnt="0"/>
      <dgm:spPr/>
    </dgm:pt>
    <dgm:pt modelId="{FF3BEDF0-0CDF-4920-9901-622D7848E3DB}" type="pres">
      <dgm:prSet presAssocID="{54A72B9F-4FBF-41F2-B5E7-EF7647708009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B677DE-57C3-4830-A007-07AFC2DB8282}" type="pres">
      <dgm:prSet presAssocID="{0AD6555E-0549-4DBA-BD43-60B95107C55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9B3-60AE-4ED0-80F8-7ED30705AEBE}" type="pres">
      <dgm:prSet presAssocID="{0AD6555E-0549-4DBA-BD43-60B95107C55C}" presName="accent_6" presStyleCnt="0"/>
      <dgm:spPr/>
    </dgm:pt>
    <dgm:pt modelId="{E9E3837F-0C92-4DDA-8D4C-E134BE82C0C7}" type="pres">
      <dgm:prSet presAssocID="{0AD6555E-0549-4DBA-BD43-60B95107C55C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7B873C3-837B-4475-864C-E3D4BC7A4F04}" type="presOf" srcId="{5B1D6A4B-C5DD-46A1-9B77-A8B5F114DA43}" destId="{6DCA0EA6-E1E1-4C92-A716-B9168871B17A}" srcOrd="0" destOrd="0" presId="urn:microsoft.com/office/officeart/2008/layout/VerticalCurvedList"/>
    <dgm:cxn modelId="{E4052016-490E-460D-9B9D-F36A1B0B909B}" type="presOf" srcId="{54A72B9F-4FBF-41F2-B5E7-EF7647708009}" destId="{CF72BA33-DB04-476C-A7C2-1ECC2FC96C05}" srcOrd="0" destOrd="0" presId="urn:microsoft.com/office/officeart/2008/layout/VerticalCurvedList"/>
    <dgm:cxn modelId="{617FACE5-6BEF-48A8-9ADF-B66006C7C82A}" srcId="{D5A16156-8FC2-4BB6-9340-E7FEEB0FCE51}" destId="{08BBE927-5321-4357-B94B-C8B9349C7C88}" srcOrd="3" destOrd="0" parTransId="{3ABDF3A4-03E2-4760-B875-FB2AB5334ECB}" sibTransId="{AAD84C5F-3990-491E-B8ED-7F310DDD7FF7}"/>
    <dgm:cxn modelId="{BC0BF00A-8F00-490A-A572-F51C33066002}" type="presOf" srcId="{90473CA4-5464-4DFB-867F-63486AB1B42E}" destId="{46BFDABA-2B52-440B-A6D2-38FA3CCA772C}" srcOrd="0" destOrd="0" presId="urn:microsoft.com/office/officeart/2008/layout/VerticalCurvedList"/>
    <dgm:cxn modelId="{B3ACD360-24AC-4619-A413-F5274E7C2A26}" type="presOf" srcId="{D5A16156-8FC2-4BB6-9340-E7FEEB0FCE51}" destId="{2A7942E8-CED3-4EF0-A1CF-A96612742B45}" srcOrd="0" destOrd="0" presId="urn:microsoft.com/office/officeart/2008/layout/VerticalCurvedList"/>
    <dgm:cxn modelId="{6CF673FB-EF1E-4558-9E09-F9250718B9F0}" type="presOf" srcId="{08BBE927-5321-4357-B94B-C8B9349C7C88}" destId="{61B633C8-16EA-4492-A4CC-D3C6C5CC602F}" srcOrd="0" destOrd="0" presId="urn:microsoft.com/office/officeart/2008/layout/VerticalCurvedList"/>
    <dgm:cxn modelId="{8F14CC17-8DB4-4CA6-BD1C-B2777F2F3D0C}" type="presOf" srcId="{E098B3B8-5947-448C-8601-40BBB8821774}" destId="{E60D3DBA-B8DB-47A9-AFEE-952088BDB682}" srcOrd="0" destOrd="0" presId="urn:microsoft.com/office/officeart/2008/layout/VerticalCurvedList"/>
    <dgm:cxn modelId="{40224AEF-C027-4826-8BBB-CAB1D5C7FBE7}" srcId="{D5A16156-8FC2-4BB6-9340-E7FEEB0FCE51}" destId="{3EDEAA6F-E1F0-4EF9-8AF0-FD2319B5AD1B}" srcOrd="1" destOrd="0" parTransId="{546897C3-1FFD-40F4-8462-48A959F67CA9}" sibTransId="{5B56FC02-0107-4101-9BD8-41ED0F2D2C8C}"/>
    <dgm:cxn modelId="{75CBAC8D-6538-46FC-8C42-A986D7DA56F4}" srcId="{D5A16156-8FC2-4BB6-9340-E7FEEB0FCE51}" destId="{54A72B9F-4FBF-41F2-B5E7-EF7647708009}" srcOrd="4" destOrd="0" parTransId="{1A2FA8AC-E7B5-4D90-A73E-C22383346F47}" sibTransId="{90A4F8AE-B09D-47D5-AA50-7C957122247F}"/>
    <dgm:cxn modelId="{20A9A43A-1579-496D-8157-7D659C03E0E5}" srcId="{D5A16156-8FC2-4BB6-9340-E7FEEB0FCE51}" destId="{90473CA4-5464-4DFB-867F-63486AB1B42E}" srcOrd="2" destOrd="0" parTransId="{C9E67A57-E826-4CB1-8CAE-526C1ACFBD05}" sibTransId="{DCBA7B41-74DD-4D63-AAAA-CDF40B7F704B}"/>
    <dgm:cxn modelId="{F5198B61-A768-457B-B8DA-92EFB9213452}" type="presOf" srcId="{3EDEAA6F-E1F0-4EF9-8AF0-FD2319B5AD1B}" destId="{CCF17E21-8B3A-4E02-B4D1-7E108CA072FE}" srcOrd="0" destOrd="0" presId="urn:microsoft.com/office/officeart/2008/layout/VerticalCurvedList"/>
    <dgm:cxn modelId="{26CF6B74-F53C-492B-83F2-A2393B23C7FC}" type="presOf" srcId="{0AD6555E-0549-4DBA-BD43-60B95107C55C}" destId="{A4B677DE-57C3-4830-A007-07AFC2DB8282}" srcOrd="0" destOrd="0" presId="urn:microsoft.com/office/officeart/2008/layout/VerticalCurvedList"/>
    <dgm:cxn modelId="{DF5AB744-20ED-463B-B811-2EE69DAB702B}" srcId="{D5A16156-8FC2-4BB6-9340-E7FEEB0FCE51}" destId="{0AD6555E-0549-4DBA-BD43-60B95107C55C}" srcOrd="5" destOrd="0" parTransId="{C31A4F85-D4A5-4481-A47C-420B79209B02}" sibTransId="{39F8A73C-B9DE-4D02-B9D3-E7BC97B484E2}"/>
    <dgm:cxn modelId="{2C96ACB5-B19E-4784-A8C1-D3F7DEDA1EDF}" srcId="{D5A16156-8FC2-4BB6-9340-E7FEEB0FCE51}" destId="{E098B3B8-5947-448C-8601-40BBB8821774}" srcOrd="0" destOrd="0" parTransId="{E51D3C4A-1E18-4F94-B044-6784CE6D8293}" sibTransId="{5B1D6A4B-C5DD-46A1-9B77-A8B5F114DA43}"/>
    <dgm:cxn modelId="{8022182B-3AA8-49E6-900B-07C34FD24487}" type="presParOf" srcId="{2A7942E8-CED3-4EF0-A1CF-A96612742B45}" destId="{6E259F8A-65DA-43BF-997B-4ABD4C9D0622}" srcOrd="0" destOrd="0" presId="urn:microsoft.com/office/officeart/2008/layout/VerticalCurvedList"/>
    <dgm:cxn modelId="{2DD176CD-7DBA-4946-A10D-0E9F00FD6D6C}" type="presParOf" srcId="{6E259F8A-65DA-43BF-997B-4ABD4C9D0622}" destId="{CF147004-1EBE-4EB9-885A-13B9AAE923EC}" srcOrd="0" destOrd="0" presId="urn:microsoft.com/office/officeart/2008/layout/VerticalCurvedList"/>
    <dgm:cxn modelId="{C42692E1-6D04-43F6-9E12-359D89C0FD4A}" type="presParOf" srcId="{CF147004-1EBE-4EB9-885A-13B9AAE923EC}" destId="{D39743F6-F7BA-4BA5-B677-71AD01EC2E9E}" srcOrd="0" destOrd="0" presId="urn:microsoft.com/office/officeart/2008/layout/VerticalCurvedList"/>
    <dgm:cxn modelId="{B758C11E-A497-420F-B7B3-148F6B803616}" type="presParOf" srcId="{CF147004-1EBE-4EB9-885A-13B9AAE923EC}" destId="{6DCA0EA6-E1E1-4C92-A716-B9168871B17A}" srcOrd="1" destOrd="0" presId="urn:microsoft.com/office/officeart/2008/layout/VerticalCurvedList"/>
    <dgm:cxn modelId="{525368EE-1B08-4D2B-AB35-A4E3BD2B50A3}" type="presParOf" srcId="{CF147004-1EBE-4EB9-885A-13B9AAE923EC}" destId="{1C1D590E-8437-4AED-AA53-651264128DF3}" srcOrd="2" destOrd="0" presId="urn:microsoft.com/office/officeart/2008/layout/VerticalCurvedList"/>
    <dgm:cxn modelId="{DEE93090-3FE9-4CDA-9266-083C2474EA6D}" type="presParOf" srcId="{CF147004-1EBE-4EB9-885A-13B9AAE923EC}" destId="{81A83A47-6AE0-4B58-A130-5F0273E83A8B}" srcOrd="3" destOrd="0" presId="urn:microsoft.com/office/officeart/2008/layout/VerticalCurvedList"/>
    <dgm:cxn modelId="{267B4426-89AC-412D-8008-00DDE6E4F41E}" type="presParOf" srcId="{6E259F8A-65DA-43BF-997B-4ABD4C9D0622}" destId="{E60D3DBA-B8DB-47A9-AFEE-952088BDB682}" srcOrd="1" destOrd="0" presId="urn:microsoft.com/office/officeart/2008/layout/VerticalCurvedList"/>
    <dgm:cxn modelId="{D9427A79-C9E5-48AC-8B2B-29383044DC7B}" type="presParOf" srcId="{6E259F8A-65DA-43BF-997B-4ABD4C9D0622}" destId="{A6DC900B-C887-4FDE-B103-C25567881432}" srcOrd="2" destOrd="0" presId="urn:microsoft.com/office/officeart/2008/layout/VerticalCurvedList"/>
    <dgm:cxn modelId="{BAA5220A-4FE2-4199-B3D6-EE388FC175B9}" type="presParOf" srcId="{A6DC900B-C887-4FDE-B103-C25567881432}" destId="{6C14B1AB-5387-43C3-A406-7AAA07F0297F}" srcOrd="0" destOrd="0" presId="urn:microsoft.com/office/officeart/2008/layout/VerticalCurvedList"/>
    <dgm:cxn modelId="{CBBBE0E8-7FB6-4014-BD60-BA439B286040}" type="presParOf" srcId="{6E259F8A-65DA-43BF-997B-4ABD4C9D0622}" destId="{CCF17E21-8B3A-4E02-B4D1-7E108CA072FE}" srcOrd="3" destOrd="0" presId="urn:microsoft.com/office/officeart/2008/layout/VerticalCurvedList"/>
    <dgm:cxn modelId="{1088C0FD-C26E-400D-A7D8-B2156D8905BF}" type="presParOf" srcId="{6E259F8A-65DA-43BF-997B-4ABD4C9D0622}" destId="{952B77FF-C6B4-44AE-8989-332B4AFCD3DD}" srcOrd="4" destOrd="0" presId="urn:microsoft.com/office/officeart/2008/layout/VerticalCurvedList"/>
    <dgm:cxn modelId="{5E6BD72D-8C79-4FFB-BCE6-031EA2B4C7AF}" type="presParOf" srcId="{952B77FF-C6B4-44AE-8989-332B4AFCD3DD}" destId="{EC2939EF-46D1-4A9F-875A-0A21AA3D6180}" srcOrd="0" destOrd="0" presId="urn:microsoft.com/office/officeart/2008/layout/VerticalCurvedList"/>
    <dgm:cxn modelId="{72199440-879D-46F5-8F70-E4039DF5CEAA}" type="presParOf" srcId="{6E259F8A-65DA-43BF-997B-4ABD4C9D0622}" destId="{46BFDABA-2B52-440B-A6D2-38FA3CCA772C}" srcOrd="5" destOrd="0" presId="urn:microsoft.com/office/officeart/2008/layout/VerticalCurvedList"/>
    <dgm:cxn modelId="{01DE4784-97A4-43B4-A405-437F363F795C}" type="presParOf" srcId="{6E259F8A-65DA-43BF-997B-4ABD4C9D0622}" destId="{C32138CD-9391-4C69-BCA4-C12A2FB939E4}" srcOrd="6" destOrd="0" presId="urn:microsoft.com/office/officeart/2008/layout/VerticalCurvedList"/>
    <dgm:cxn modelId="{56D54C1E-7C72-480F-9576-AF90A63C56DA}" type="presParOf" srcId="{C32138CD-9391-4C69-BCA4-C12A2FB939E4}" destId="{7CA37C06-733E-426B-9B95-95A8208A1432}" srcOrd="0" destOrd="0" presId="urn:microsoft.com/office/officeart/2008/layout/VerticalCurvedList"/>
    <dgm:cxn modelId="{6313C211-A247-4CE9-A348-F19F561CE395}" type="presParOf" srcId="{6E259F8A-65DA-43BF-997B-4ABD4C9D0622}" destId="{61B633C8-16EA-4492-A4CC-D3C6C5CC602F}" srcOrd="7" destOrd="0" presId="urn:microsoft.com/office/officeart/2008/layout/VerticalCurvedList"/>
    <dgm:cxn modelId="{8DE77A35-68FF-4A5A-92CE-6D6448BC9000}" type="presParOf" srcId="{6E259F8A-65DA-43BF-997B-4ABD4C9D0622}" destId="{6B9F0645-6B7D-4AE6-B082-FDAA1BD1AAD0}" srcOrd="8" destOrd="0" presId="urn:microsoft.com/office/officeart/2008/layout/VerticalCurvedList"/>
    <dgm:cxn modelId="{1C515726-96B8-43FB-8869-B462A52B347B}" type="presParOf" srcId="{6B9F0645-6B7D-4AE6-B082-FDAA1BD1AAD0}" destId="{88F1E6DC-2D28-4856-B0FA-29C04C6FC78C}" srcOrd="0" destOrd="0" presId="urn:microsoft.com/office/officeart/2008/layout/VerticalCurvedList"/>
    <dgm:cxn modelId="{38B9EA6F-5199-4CAD-A10D-590837EE9D86}" type="presParOf" srcId="{6E259F8A-65DA-43BF-997B-4ABD4C9D0622}" destId="{CF72BA33-DB04-476C-A7C2-1ECC2FC96C05}" srcOrd="9" destOrd="0" presId="urn:microsoft.com/office/officeart/2008/layout/VerticalCurvedList"/>
    <dgm:cxn modelId="{206FD70E-CAD5-42F7-B40A-3D1BA270E3AD}" type="presParOf" srcId="{6E259F8A-65DA-43BF-997B-4ABD4C9D0622}" destId="{6BDCF3A0-D7BA-4F8C-9AB5-6E86068655AD}" srcOrd="10" destOrd="0" presId="urn:microsoft.com/office/officeart/2008/layout/VerticalCurvedList"/>
    <dgm:cxn modelId="{B975D804-EF1E-4B1C-AEA0-2748BBF14857}" type="presParOf" srcId="{6BDCF3A0-D7BA-4F8C-9AB5-6E86068655AD}" destId="{FF3BEDF0-0CDF-4920-9901-622D7848E3DB}" srcOrd="0" destOrd="0" presId="urn:microsoft.com/office/officeart/2008/layout/VerticalCurvedList"/>
    <dgm:cxn modelId="{B64032F8-1841-4297-9E19-FA7B03D144AE}" type="presParOf" srcId="{6E259F8A-65DA-43BF-997B-4ABD4C9D0622}" destId="{A4B677DE-57C3-4830-A007-07AFC2DB8282}" srcOrd="11" destOrd="0" presId="urn:microsoft.com/office/officeart/2008/layout/VerticalCurvedList"/>
    <dgm:cxn modelId="{B296494F-47D4-4D39-94E0-9BFB1F63890F}" type="presParOf" srcId="{6E259F8A-65DA-43BF-997B-4ABD4C9D0622}" destId="{55E919B3-60AE-4ED0-80F8-7ED30705AEBE}" srcOrd="12" destOrd="0" presId="urn:microsoft.com/office/officeart/2008/layout/VerticalCurvedList"/>
    <dgm:cxn modelId="{FA8E9A49-7DA4-4442-BA6A-8FF8EA4474D1}" type="presParOf" srcId="{55E919B3-60AE-4ED0-80F8-7ED30705AEBE}" destId="{E9E3837F-0C92-4DDA-8D4C-E134BE82C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625A04-8C6A-4E71-A0AC-D33551FCF0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8AA12C-FBF2-4CAD-8F79-DD80891B964B}">
      <dgm:prSet phldrT="[Текст]" custT="1"/>
      <dgm:spPr/>
      <dgm:t>
        <a:bodyPr/>
        <a:lstStyle/>
        <a:p>
          <a:r>
            <a:rPr lang="ru-RU" sz="1200" b="1" dirty="0" smtClean="0"/>
            <a:t>место (места) размещения ящика (ящиков) для сбора благотворительных пожертвований (в случае установки и использования ящика (ящиков) для сбора благотворительных пожертвований во время проведения публичного или иного мероприятия, организованного некоммерческой организацией, дополнительно указывается наименование такого мероприятия);</a:t>
          </a:r>
          <a:endParaRPr lang="ru-RU" sz="1200" b="1" dirty="0"/>
        </a:p>
      </dgm:t>
    </dgm:pt>
    <dgm:pt modelId="{A1C2A438-04C3-46FF-88CA-74230084053D}" type="parTrans" cxnId="{B58F5693-901A-4ABC-8F46-DE64BB96700C}">
      <dgm:prSet/>
      <dgm:spPr/>
      <dgm:t>
        <a:bodyPr/>
        <a:lstStyle/>
        <a:p>
          <a:endParaRPr lang="ru-RU"/>
        </a:p>
      </dgm:t>
    </dgm:pt>
    <dgm:pt modelId="{CF44CB72-BE25-4EC0-97C5-A79FFFCF11DD}" type="sibTrans" cxnId="{B58F5693-901A-4ABC-8F46-DE64BB96700C}">
      <dgm:prSet/>
      <dgm:spPr/>
      <dgm:t>
        <a:bodyPr/>
        <a:lstStyle/>
        <a:p>
          <a:endParaRPr lang="ru-RU"/>
        </a:p>
      </dgm:t>
    </dgm:pt>
    <dgm:pt modelId="{0EFC1A31-558E-4C6C-B795-5B7E04CE5915}">
      <dgm:prSet custT="1"/>
      <dgm:spPr/>
      <dgm:t>
        <a:bodyPr/>
        <a:lstStyle/>
        <a:p>
          <a:r>
            <a:rPr lang="ru-RU" sz="1200" b="1" dirty="0" smtClean="0"/>
            <a:t>дату извлечения благотворительных пожертвований из ящика (ящиков) для сбора благотворительных пожертвований в течение отчетного периода и сведения о суммах наличных денежных средств, ином имуществе в различных единицах измерения (килограммы, штуки, метры и прочее), извлеченных из ящика (ящиков) для сбора благотворительных пожертвований в течение отчетного периода;</a:t>
          </a:r>
          <a:endParaRPr lang="ru-RU" sz="1200" b="1" dirty="0"/>
        </a:p>
      </dgm:t>
    </dgm:pt>
    <dgm:pt modelId="{055EEF3A-41A9-4E81-800C-094DF069DF86}" type="parTrans" cxnId="{FDBDEEDB-D2B7-4247-8900-7E4762DAB70B}">
      <dgm:prSet/>
      <dgm:spPr/>
      <dgm:t>
        <a:bodyPr/>
        <a:lstStyle/>
        <a:p>
          <a:endParaRPr lang="ru-RU"/>
        </a:p>
      </dgm:t>
    </dgm:pt>
    <dgm:pt modelId="{414DAD0F-E96B-439D-8E3E-7EF2C61F67E0}" type="sibTrans" cxnId="{FDBDEEDB-D2B7-4247-8900-7E4762DAB70B}">
      <dgm:prSet/>
      <dgm:spPr/>
      <dgm:t>
        <a:bodyPr/>
        <a:lstStyle/>
        <a:p>
          <a:endParaRPr lang="ru-RU"/>
        </a:p>
      </dgm:t>
    </dgm:pt>
    <dgm:pt modelId="{D1244D0C-4344-4714-BE46-8F0725AE1A8B}">
      <dgm:prSet custT="1"/>
      <dgm:spPr/>
      <dgm:t>
        <a:bodyPr/>
        <a:lstStyle/>
        <a:p>
          <a:r>
            <a:rPr lang="ru-RU" sz="1200" b="1" dirty="0" smtClean="0"/>
            <a:t>информацию о расходовании извлеченных из ящика (ящиков) для сбора благотворительных пожертвований в течение отчетного периода наличных денежных средств, иного имущества в различных единицах измерения (килограммы, штуки, метры и прочее);</a:t>
          </a:r>
          <a:endParaRPr lang="ru-RU" sz="1200" b="1" dirty="0"/>
        </a:p>
      </dgm:t>
    </dgm:pt>
    <dgm:pt modelId="{5A3C92CB-15AD-4C69-81EE-D62E940C1E54}" type="parTrans" cxnId="{1AB07CF4-ACF0-4091-B994-86EB7B1073BC}">
      <dgm:prSet/>
      <dgm:spPr/>
      <dgm:t>
        <a:bodyPr/>
        <a:lstStyle/>
        <a:p>
          <a:endParaRPr lang="ru-RU"/>
        </a:p>
      </dgm:t>
    </dgm:pt>
    <dgm:pt modelId="{EFC7AFC1-6CD8-44C0-A0B2-7E12FEF2627F}" type="sibTrans" cxnId="{1AB07CF4-ACF0-4091-B994-86EB7B1073BC}">
      <dgm:prSet/>
      <dgm:spPr/>
      <dgm:t>
        <a:bodyPr/>
        <a:lstStyle/>
        <a:p>
          <a:endParaRPr lang="ru-RU"/>
        </a:p>
      </dgm:t>
    </dgm:pt>
    <dgm:pt modelId="{05F61C7F-C344-4299-B920-93BCA6F4821D}">
      <dgm:prSet custT="1"/>
      <dgm:spPr/>
      <dgm:t>
        <a:bodyPr/>
        <a:lstStyle/>
        <a:p>
          <a:r>
            <a:rPr lang="ru-RU" sz="1200" b="1" dirty="0" smtClean="0"/>
            <a:t>сведения о сумме извлеченных из ящика (ящиков) для сбора благотворительных пожертвований наличных денежных средств, ином имуществе в различных единицах измерения (килограммы, штуки, метры и прочее), не израсходованных (не использованных) в соответствии с целями сбора благотворительных пожертвований на конец отчетного периода;</a:t>
          </a:r>
          <a:endParaRPr lang="ru-RU" sz="1200" b="1" dirty="0"/>
        </a:p>
      </dgm:t>
    </dgm:pt>
    <dgm:pt modelId="{0F6E1B05-DFA6-4777-98A8-28A8BCD692D7}" type="parTrans" cxnId="{32D73467-B270-49C7-84C9-ECEBCB9CFB75}">
      <dgm:prSet/>
      <dgm:spPr/>
      <dgm:t>
        <a:bodyPr/>
        <a:lstStyle/>
        <a:p>
          <a:endParaRPr lang="ru-RU"/>
        </a:p>
      </dgm:t>
    </dgm:pt>
    <dgm:pt modelId="{D101F230-A27F-4AC4-A0D8-C98D4B15E2A7}" type="sibTrans" cxnId="{32D73467-B270-49C7-84C9-ECEBCB9CFB75}">
      <dgm:prSet/>
      <dgm:spPr/>
      <dgm:t>
        <a:bodyPr/>
        <a:lstStyle/>
        <a:p>
          <a:endParaRPr lang="ru-RU"/>
        </a:p>
      </dgm:t>
    </dgm:pt>
    <dgm:pt modelId="{9D7660DF-1846-418B-9B75-6C90BEEC5266}">
      <dgm:prSet custT="1"/>
      <dgm:spPr/>
      <dgm:t>
        <a:bodyPr/>
        <a:lstStyle/>
        <a:p>
          <a:r>
            <a:rPr lang="ru-RU" sz="1200" b="1" dirty="0" smtClean="0"/>
            <a:t>сведения о сумме извлеченных из ящика (ящиков) для сбора благотворительных пожертвований наличных денежных средств, ином имуществе в различных единицах измерения (килограммы, штуки, метры и прочее), израсходованных (использованных) на иные благотворительные цели (при наличии не израсходованных (не использованных) наличных денежных средств, иного имущества в различных единицах измерения (килограммы, штуки, метры и прочее) в соответствии с целями сбора благотворительных пожертвований при достижении заявленной благотворительной цели некоммерческой организации) с указанием целей, на которые направлялись не израсходованные (не использованные) благотворительные пожертвования.</a:t>
          </a:r>
          <a:endParaRPr lang="ru-RU" sz="1200" b="1" dirty="0"/>
        </a:p>
      </dgm:t>
    </dgm:pt>
    <dgm:pt modelId="{16962517-ECFA-4A47-A828-8D07D6D1E92B}" type="parTrans" cxnId="{D741D322-CB5A-4FF0-87BC-49121CA7FD2A}">
      <dgm:prSet/>
      <dgm:spPr/>
      <dgm:t>
        <a:bodyPr/>
        <a:lstStyle/>
        <a:p>
          <a:endParaRPr lang="ru-RU"/>
        </a:p>
      </dgm:t>
    </dgm:pt>
    <dgm:pt modelId="{DC77209F-59E7-4470-87A5-4C0823BC7E0F}" type="sibTrans" cxnId="{D741D322-CB5A-4FF0-87BC-49121CA7FD2A}">
      <dgm:prSet/>
      <dgm:spPr/>
      <dgm:t>
        <a:bodyPr/>
        <a:lstStyle/>
        <a:p>
          <a:endParaRPr lang="ru-RU"/>
        </a:p>
      </dgm:t>
    </dgm:pt>
    <dgm:pt modelId="{8D9736A3-629E-46BA-A871-4737532722BE}" type="pres">
      <dgm:prSet presAssocID="{6A625A04-8C6A-4E71-A0AC-D33551FCF0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8A583E-F9DD-4E31-95FF-CD875A06757C}" type="pres">
      <dgm:prSet presAssocID="{6A625A04-8C6A-4E71-A0AC-D33551FCF069}" presName="Name1" presStyleCnt="0"/>
      <dgm:spPr/>
    </dgm:pt>
    <dgm:pt modelId="{C52666EA-66A2-4E1C-855E-69B89313D7E6}" type="pres">
      <dgm:prSet presAssocID="{6A625A04-8C6A-4E71-A0AC-D33551FCF069}" presName="cycle" presStyleCnt="0"/>
      <dgm:spPr/>
    </dgm:pt>
    <dgm:pt modelId="{67EDF2EF-4D53-4530-A08F-8119E06F000B}" type="pres">
      <dgm:prSet presAssocID="{6A625A04-8C6A-4E71-A0AC-D33551FCF069}" presName="srcNode" presStyleLbl="node1" presStyleIdx="0" presStyleCnt="5"/>
      <dgm:spPr/>
    </dgm:pt>
    <dgm:pt modelId="{272CA65F-5ABE-4FE4-B183-B7D6A4018E9E}" type="pres">
      <dgm:prSet presAssocID="{6A625A04-8C6A-4E71-A0AC-D33551FCF069}" presName="conn" presStyleLbl="parChTrans1D2" presStyleIdx="0" presStyleCnt="1"/>
      <dgm:spPr/>
      <dgm:t>
        <a:bodyPr/>
        <a:lstStyle/>
        <a:p>
          <a:endParaRPr lang="ru-RU"/>
        </a:p>
      </dgm:t>
    </dgm:pt>
    <dgm:pt modelId="{7B656E42-E61C-4B20-9728-655EE3A833C4}" type="pres">
      <dgm:prSet presAssocID="{6A625A04-8C6A-4E71-A0AC-D33551FCF069}" presName="extraNode" presStyleLbl="node1" presStyleIdx="0" presStyleCnt="5"/>
      <dgm:spPr/>
    </dgm:pt>
    <dgm:pt modelId="{236414BE-9469-43E5-8C1E-0AD7C1D30702}" type="pres">
      <dgm:prSet presAssocID="{6A625A04-8C6A-4E71-A0AC-D33551FCF069}" presName="dstNode" presStyleLbl="node1" presStyleIdx="0" presStyleCnt="5"/>
      <dgm:spPr/>
    </dgm:pt>
    <dgm:pt modelId="{B43BDB76-C797-492A-AAD8-9317CA49046E}" type="pres">
      <dgm:prSet presAssocID="{7D8AA12C-FBF2-4CAD-8F79-DD80891B96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F1674-53CA-45F6-9382-1B97428C7467}" type="pres">
      <dgm:prSet presAssocID="{7D8AA12C-FBF2-4CAD-8F79-DD80891B964B}" presName="accent_1" presStyleCnt="0"/>
      <dgm:spPr/>
    </dgm:pt>
    <dgm:pt modelId="{AD428E2D-773F-44AF-B43C-E3A80C37E498}" type="pres">
      <dgm:prSet presAssocID="{7D8AA12C-FBF2-4CAD-8F79-DD80891B964B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CD4110-4E10-4157-8992-6EF967E75D4C}" type="pres">
      <dgm:prSet presAssocID="{0EFC1A31-558E-4C6C-B795-5B7E04CE591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B9440-C32B-41B6-AA93-1DBBFC08AFE4}" type="pres">
      <dgm:prSet presAssocID="{0EFC1A31-558E-4C6C-B795-5B7E04CE5915}" presName="accent_2" presStyleCnt="0"/>
      <dgm:spPr/>
    </dgm:pt>
    <dgm:pt modelId="{D8689F82-4F8D-4F19-8435-8A9280FB6AB2}" type="pres">
      <dgm:prSet presAssocID="{0EFC1A31-558E-4C6C-B795-5B7E04CE5915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CED335-338F-4665-BC2C-4650A0AF185D}" type="pres">
      <dgm:prSet presAssocID="{D1244D0C-4344-4714-BE46-8F0725AE1A8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126CC-D912-4BF1-9D05-9ECE3803BB1C}" type="pres">
      <dgm:prSet presAssocID="{D1244D0C-4344-4714-BE46-8F0725AE1A8B}" presName="accent_3" presStyleCnt="0"/>
      <dgm:spPr/>
    </dgm:pt>
    <dgm:pt modelId="{149B75AA-D410-4C0A-99E1-B3F07B6CAC5B}" type="pres">
      <dgm:prSet presAssocID="{D1244D0C-4344-4714-BE46-8F0725AE1A8B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A28AD6-BDB9-4207-BA17-D27CFF1906D8}" type="pres">
      <dgm:prSet presAssocID="{05F61C7F-C344-4299-B920-93BCA6F4821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16A29-B20B-4C7B-A0A1-E04B60C5EC9B}" type="pres">
      <dgm:prSet presAssocID="{05F61C7F-C344-4299-B920-93BCA6F4821D}" presName="accent_4" presStyleCnt="0"/>
      <dgm:spPr/>
    </dgm:pt>
    <dgm:pt modelId="{267F0642-CC8A-43E4-AE9D-8965D031759A}" type="pres">
      <dgm:prSet presAssocID="{05F61C7F-C344-4299-B920-93BCA6F4821D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3235ED-6D84-4459-B502-F072C4473C4F}" type="pres">
      <dgm:prSet presAssocID="{9D7660DF-1846-418B-9B75-6C90BEEC5266}" presName="text_5" presStyleLbl="node1" presStyleIdx="4" presStyleCnt="5" custScaleX="98075" custScaleY="149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0D304-7CE7-43F6-AC7F-C29D7182F92D}" type="pres">
      <dgm:prSet presAssocID="{9D7660DF-1846-418B-9B75-6C90BEEC5266}" presName="accent_5" presStyleCnt="0"/>
      <dgm:spPr/>
    </dgm:pt>
    <dgm:pt modelId="{747B9E17-C976-467F-9597-E8E251360F21}" type="pres">
      <dgm:prSet presAssocID="{9D7660DF-1846-418B-9B75-6C90BEEC5266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741D322-CB5A-4FF0-87BC-49121CA7FD2A}" srcId="{6A625A04-8C6A-4E71-A0AC-D33551FCF069}" destId="{9D7660DF-1846-418B-9B75-6C90BEEC5266}" srcOrd="4" destOrd="0" parTransId="{16962517-ECFA-4A47-A828-8D07D6D1E92B}" sibTransId="{DC77209F-59E7-4470-87A5-4C0823BC7E0F}"/>
    <dgm:cxn modelId="{B58F5693-901A-4ABC-8F46-DE64BB96700C}" srcId="{6A625A04-8C6A-4E71-A0AC-D33551FCF069}" destId="{7D8AA12C-FBF2-4CAD-8F79-DD80891B964B}" srcOrd="0" destOrd="0" parTransId="{A1C2A438-04C3-46FF-88CA-74230084053D}" sibTransId="{CF44CB72-BE25-4EC0-97C5-A79FFFCF11DD}"/>
    <dgm:cxn modelId="{81ABB56E-9C15-4E93-8F98-76211192DD91}" type="presOf" srcId="{05F61C7F-C344-4299-B920-93BCA6F4821D}" destId="{DDA28AD6-BDB9-4207-BA17-D27CFF1906D8}" srcOrd="0" destOrd="0" presId="urn:microsoft.com/office/officeart/2008/layout/VerticalCurvedList"/>
    <dgm:cxn modelId="{946675FB-D929-4A65-B920-221758AF9B03}" type="presOf" srcId="{0EFC1A31-558E-4C6C-B795-5B7E04CE5915}" destId="{91CD4110-4E10-4157-8992-6EF967E75D4C}" srcOrd="0" destOrd="0" presId="urn:microsoft.com/office/officeart/2008/layout/VerticalCurvedList"/>
    <dgm:cxn modelId="{815B890C-FEB2-46C0-8897-839CE1D1DC87}" type="presOf" srcId="{7D8AA12C-FBF2-4CAD-8F79-DD80891B964B}" destId="{B43BDB76-C797-492A-AAD8-9317CA49046E}" srcOrd="0" destOrd="0" presId="urn:microsoft.com/office/officeart/2008/layout/VerticalCurvedList"/>
    <dgm:cxn modelId="{C724E199-DF1B-4426-859C-D853FFD57637}" type="presOf" srcId="{9D7660DF-1846-418B-9B75-6C90BEEC5266}" destId="{593235ED-6D84-4459-B502-F072C4473C4F}" srcOrd="0" destOrd="0" presId="urn:microsoft.com/office/officeart/2008/layout/VerticalCurvedList"/>
    <dgm:cxn modelId="{1AB07CF4-ACF0-4091-B994-86EB7B1073BC}" srcId="{6A625A04-8C6A-4E71-A0AC-D33551FCF069}" destId="{D1244D0C-4344-4714-BE46-8F0725AE1A8B}" srcOrd="2" destOrd="0" parTransId="{5A3C92CB-15AD-4C69-81EE-D62E940C1E54}" sibTransId="{EFC7AFC1-6CD8-44C0-A0B2-7E12FEF2627F}"/>
    <dgm:cxn modelId="{8DAB63BE-3D00-49A1-B94C-99B361948AD3}" type="presOf" srcId="{6A625A04-8C6A-4E71-A0AC-D33551FCF069}" destId="{8D9736A3-629E-46BA-A871-4737532722BE}" srcOrd="0" destOrd="0" presId="urn:microsoft.com/office/officeart/2008/layout/VerticalCurvedList"/>
    <dgm:cxn modelId="{EB4CBF84-D968-4F36-BF92-A7A3A4BDC2D0}" type="presOf" srcId="{D1244D0C-4344-4714-BE46-8F0725AE1A8B}" destId="{80CED335-338F-4665-BC2C-4650A0AF185D}" srcOrd="0" destOrd="0" presId="urn:microsoft.com/office/officeart/2008/layout/VerticalCurvedList"/>
    <dgm:cxn modelId="{FDBDEEDB-D2B7-4247-8900-7E4762DAB70B}" srcId="{6A625A04-8C6A-4E71-A0AC-D33551FCF069}" destId="{0EFC1A31-558E-4C6C-B795-5B7E04CE5915}" srcOrd="1" destOrd="0" parTransId="{055EEF3A-41A9-4E81-800C-094DF069DF86}" sibTransId="{414DAD0F-E96B-439D-8E3E-7EF2C61F67E0}"/>
    <dgm:cxn modelId="{32D73467-B270-49C7-84C9-ECEBCB9CFB75}" srcId="{6A625A04-8C6A-4E71-A0AC-D33551FCF069}" destId="{05F61C7F-C344-4299-B920-93BCA6F4821D}" srcOrd="3" destOrd="0" parTransId="{0F6E1B05-DFA6-4777-98A8-28A8BCD692D7}" sibTransId="{D101F230-A27F-4AC4-A0D8-C98D4B15E2A7}"/>
    <dgm:cxn modelId="{F12BCCE4-F4A1-46C9-9D71-B72543AE2057}" type="presOf" srcId="{CF44CB72-BE25-4EC0-97C5-A79FFFCF11DD}" destId="{272CA65F-5ABE-4FE4-B183-B7D6A4018E9E}" srcOrd="0" destOrd="0" presId="urn:microsoft.com/office/officeart/2008/layout/VerticalCurvedList"/>
    <dgm:cxn modelId="{31350379-D919-47F5-9A29-4B621DE86E9D}" type="presParOf" srcId="{8D9736A3-629E-46BA-A871-4737532722BE}" destId="{1E8A583E-F9DD-4E31-95FF-CD875A06757C}" srcOrd="0" destOrd="0" presId="urn:microsoft.com/office/officeart/2008/layout/VerticalCurvedList"/>
    <dgm:cxn modelId="{EAAC4833-BA4F-4E91-82F0-3D4665D4181F}" type="presParOf" srcId="{1E8A583E-F9DD-4E31-95FF-CD875A06757C}" destId="{C52666EA-66A2-4E1C-855E-69B89313D7E6}" srcOrd="0" destOrd="0" presId="urn:microsoft.com/office/officeart/2008/layout/VerticalCurvedList"/>
    <dgm:cxn modelId="{471F5059-AC21-45AE-A89C-0225DD4F09B6}" type="presParOf" srcId="{C52666EA-66A2-4E1C-855E-69B89313D7E6}" destId="{67EDF2EF-4D53-4530-A08F-8119E06F000B}" srcOrd="0" destOrd="0" presId="urn:microsoft.com/office/officeart/2008/layout/VerticalCurvedList"/>
    <dgm:cxn modelId="{5FF8E83D-8292-464C-B7B9-4CE2F89CCC21}" type="presParOf" srcId="{C52666EA-66A2-4E1C-855E-69B89313D7E6}" destId="{272CA65F-5ABE-4FE4-B183-B7D6A4018E9E}" srcOrd="1" destOrd="0" presId="urn:microsoft.com/office/officeart/2008/layout/VerticalCurvedList"/>
    <dgm:cxn modelId="{901ABA9C-9642-4D5E-AC6F-45C57B3A87A1}" type="presParOf" srcId="{C52666EA-66A2-4E1C-855E-69B89313D7E6}" destId="{7B656E42-E61C-4B20-9728-655EE3A833C4}" srcOrd="2" destOrd="0" presId="urn:microsoft.com/office/officeart/2008/layout/VerticalCurvedList"/>
    <dgm:cxn modelId="{A6C7AC3C-46C6-437E-82BD-D852AD54EAAA}" type="presParOf" srcId="{C52666EA-66A2-4E1C-855E-69B89313D7E6}" destId="{236414BE-9469-43E5-8C1E-0AD7C1D30702}" srcOrd="3" destOrd="0" presId="urn:microsoft.com/office/officeart/2008/layout/VerticalCurvedList"/>
    <dgm:cxn modelId="{CDF168A1-0C51-4CFB-9B3B-538B42393436}" type="presParOf" srcId="{1E8A583E-F9DD-4E31-95FF-CD875A06757C}" destId="{B43BDB76-C797-492A-AAD8-9317CA49046E}" srcOrd="1" destOrd="0" presId="urn:microsoft.com/office/officeart/2008/layout/VerticalCurvedList"/>
    <dgm:cxn modelId="{765F7D7D-EA07-4186-A841-99E8CD0FBE0D}" type="presParOf" srcId="{1E8A583E-F9DD-4E31-95FF-CD875A06757C}" destId="{7C1F1674-53CA-45F6-9382-1B97428C7467}" srcOrd="2" destOrd="0" presId="urn:microsoft.com/office/officeart/2008/layout/VerticalCurvedList"/>
    <dgm:cxn modelId="{2A71FF08-6936-4F5A-9256-A81780A3D951}" type="presParOf" srcId="{7C1F1674-53CA-45F6-9382-1B97428C7467}" destId="{AD428E2D-773F-44AF-B43C-E3A80C37E498}" srcOrd="0" destOrd="0" presId="urn:microsoft.com/office/officeart/2008/layout/VerticalCurvedList"/>
    <dgm:cxn modelId="{FB7A4D15-D491-471F-B93C-CA53EA57E894}" type="presParOf" srcId="{1E8A583E-F9DD-4E31-95FF-CD875A06757C}" destId="{91CD4110-4E10-4157-8992-6EF967E75D4C}" srcOrd="3" destOrd="0" presId="urn:microsoft.com/office/officeart/2008/layout/VerticalCurvedList"/>
    <dgm:cxn modelId="{50CE8CB9-1AD7-43C5-AF8F-D19405975EFC}" type="presParOf" srcId="{1E8A583E-F9DD-4E31-95FF-CD875A06757C}" destId="{16CB9440-C32B-41B6-AA93-1DBBFC08AFE4}" srcOrd="4" destOrd="0" presId="urn:microsoft.com/office/officeart/2008/layout/VerticalCurvedList"/>
    <dgm:cxn modelId="{839E24F3-66AF-4206-9673-1D6B25116CAC}" type="presParOf" srcId="{16CB9440-C32B-41B6-AA93-1DBBFC08AFE4}" destId="{D8689F82-4F8D-4F19-8435-8A9280FB6AB2}" srcOrd="0" destOrd="0" presId="urn:microsoft.com/office/officeart/2008/layout/VerticalCurvedList"/>
    <dgm:cxn modelId="{D4D146E6-66B8-4054-9D59-BBE7885A2C03}" type="presParOf" srcId="{1E8A583E-F9DD-4E31-95FF-CD875A06757C}" destId="{80CED335-338F-4665-BC2C-4650A0AF185D}" srcOrd="5" destOrd="0" presId="urn:microsoft.com/office/officeart/2008/layout/VerticalCurvedList"/>
    <dgm:cxn modelId="{3B3657E6-186A-41FA-A587-098741A4E5BB}" type="presParOf" srcId="{1E8A583E-F9DD-4E31-95FF-CD875A06757C}" destId="{1F4126CC-D912-4BF1-9D05-9ECE3803BB1C}" srcOrd="6" destOrd="0" presId="urn:microsoft.com/office/officeart/2008/layout/VerticalCurvedList"/>
    <dgm:cxn modelId="{9E6B21B9-D374-42D6-A781-D8F4A4AE5B39}" type="presParOf" srcId="{1F4126CC-D912-4BF1-9D05-9ECE3803BB1C}" destId="{149B75AA-D410-4C0A-99E1-B3F07B6CAC5B}" srcOrd="0" destOrd="0" presId="urn:microsoft.com/office/officeart/2008/layout/VerticalCurvedList"/>
    <dgm:cxn modelId="{373E271F-9AD8-4B6E-A557-F065A01D7A49}" type="presParOf" srcId="{1E8A583E-F9DD-4E31-95FF-CD875A06757C}" destId="{DDA28AD6-BDB9-4207-BA17-D27CFF1906D8}" srcOrd="7" destOrd="0" presId="urn:microsoft.com/office/officeart/2008/layout/VerticalCurvedList"/>
    <dgm:cxn modelId="{65A9F837-CD78-4046-857C-F7D19A957DFA}" type="presParOf" srcId="{1E8A583E-F9DD-4E31-95FF-CD875A06757C}" destId="{AD416A29-B20B-4C7B-A0A1-E04B60C5EC9B}" srcOrd="8" destOrd="0" presId="urn:microsoft.com/office/officeart/2008/layout/VerticalCurvedList"/>
    <dgm:cxn modelId="{3AE56E31-C515-47C0-979C-E31D2C7BB2AF}" type="presParOf" srcId="{AD416A29-B20B-4C7B-A0A1-E04B60C5EC9B}" destId="{267F0642-CC8A-43E4-AE9D-8965D031759A}" srcOrd="0" destOrd="0" presId="urn:microsoft.com/office/officeart/2008/layout/VerticalCurvedList"/>
    <dgm:cxn modelId="{7E89796B-5E6F-4E86-84D9-77F864389337}" type="presParOf" srcId="{1E8A583E-F9DD-4E31-95FF-CD875A06757C}" destId="{593235ED-6D84-4459-B502-F072C4473C4F}" srcOrd="9" destOrd="0" presId="urn:microsoft.com/office/officeart/2008/layout/VerticalCurvedList"/>
    <dgm:cxn modelId="{8D90F5D1-72EE-47FA-8231-E23C6EEEDE8D}" type="presParOf" srcId="{1E8A583E-F9DD-4E31-95FF-CD875A06757C}" destId="{D700D304-7CE7-43F6-AC7F-C29D7182F92D}" srcOrd="10" destOrd="0" presId="urn:microsoft.com/office/officeart/2008/layout/VerticalCurvedList"/>
    <dgm:cxn modelId="{000527E9-C4C9-4BD8-8A22-649AF0387075}" type="presParOf" srcId="{D700D304-7CE7-43F6-AC7F-C29D7182F92D}" destId="{747B9E17-C976-467F-9597-E8E251360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B373-3AAB-4B27-9C26-325F750AFA4B}">
      <dsp:nvSpPr>
        <dsp:cNvPr id="0" name=""/>
        <dsp:cNvSpPr/>
      </dsp:nvSpPr>
      <dsp:spPr>
        <a:xfrm>
          <a:off x="0" y="3850850"/>
          <a:ext cx="9144000" cy="128854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 отсутствии каких-либо сведений, предусмотренных формой, в соответствующих графах проставляется прочерк. </a:t>
          </a:r>
          <a:endParaRPr lang="ru-RU" sz="2200" kern="1200" dirty="0"/>
        </a:p>
      </dsp:txBody>
      <dsp:txXfrm>
        <a:off x="0" y="3850850"/>
        <a:ext cx="9144000" cy="1288541"/>
      </dsp:txXfrm>
    </dsp:sp>
    <dsp:sp modelId="{96490E30-C527-4823-A957-0CC3EA15FDF6}">
      <dsp:nvSpPr>
        <dsp:cNvPr id="0" name=""/>
        <dsp:cNvSpPr/>
      </dsp:nvSpPr>
      <dsp:spPr>
        <a:xfrm rot="10800000">
          <a:off x="0" y="1888401"/>
          <a:ext cx="9144000" cy="198177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Отчет заполняется от руки печатными буквами чернилами или шариковой ручкой синего или черного цвета либо машинописным способом в одном экземпляре.</a:t>
          </a:r>
          <a:endParaRPr lang="ru-RU" sz="2200" kern="1200" dirty="0"/>
        </a:p>
      </dsp:txBody>
      <dsp:txXfrm rot="10800000">
        <a:off x="0" y="1888401"/>
        <a:ext cx="9144000" cy="1287699"/>
      </dsp:txXfrm>
    </dsp:sp>
    <dsp:sp modelId="{F76F4977-1FAE-4920-BE38-BF4AC1B31486}">
      <dsp:nvSpPr>
        <dsp:cNvPr id="0" name=""/>
        <dsp:cNvSpPr/>
      </dsp:nvSpPr>
      <dsp:spPr>
        <a:xfrm rot="10800000">
          <a:off x="0" y="4727"/>
          <a:ext cx="9144000" cy="19030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Для общественных объединений </a:t>
          </a:r>
          <a:r>
            <a:rPr lang="ru-RU" sz="2200" b="1" kern="1200" dirty="0" smtClean="0"/>
            <a:t>одновременно</a:t>
          </a:r>
          <a:r>
            <a:rPr lang="ru-RU" sz="2200" kern="1200" dirty="0" smtClean="0"/>
            <a:t> подаются и </a:t>
          </a:r>
          <a:r>
            <a:rPr lang="ru-RU" sz="2200" b="1" kern="1200" dirty="0" smtClean="0"/>
            <a:t>Информация о продолжении деятельности </a:t>
          </a:r>
          <a:r>
            <a:rPr lang="ru-RU" sz="2200" kern="1200" dirty="0" smtClean="0"/>
            <a:t>и </a:t>
          </a:r>
          <a:r>
            <a:rPr lang="ru-RU" sz="2200" b="1" kern="1200" dirty="0" smtClean="0"/>
            <a:t>Отчет  по форме №ОН0003</a:t>
          </a:r>
          <a:r>
            <a:rPr lang="ru-RU" sz="2200" kern="1200" dirty="0" smtClean="0"/>
            <a:t>.</a:t>
          </a:r>
        </a:p>
      </dsp:txBody>
      <dsp:txXfrm rot="10800000">
        <a:off x="0" y="4727"/>
        <a:ext cx="9144000" cy="123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D27F-6A19-4BC6-8555-0D26BB05BE4F}">
      <dsp:nvSpPr>
        <dsp:cNvPr id="0" name=""/>
        <dsp:cNvSpPr/>
      </dsp:nvSpPr>
      <dsp:spPr>
        <a:xfrm>
          <a:off x="0" y="1215601"/>
          <a:ext cx="9144000" cy="16128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88C45DF-1EF7-4991-8C17-247D44B8437D}">
      <dsp:nvSpPr>
        <dsp:cNvPr id="0" name=""/>
        <dsp:cNvSpPr/>
      </dsp:nvSpPr>
      <dsp:spPr>
        <a:xfrm>
          <a:off x="457200" y="82411"/>
          <a:ext cx="7157374" cy="2077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Некоммерческие организации, </a:t>
          </a:r>
          <a:r>
            <a:rPr lang="ru-RU" sz="1600" b="1" i="1" kern="1200" dirty="0" smtClean="0"/>
            <a:t>учредителями (участниками, членами) которых не являются иностранные граждане и (или) организации либо лица без гражданства</a:t>
          </a:r>
          <a:r>
            <a:rPr lang="ru-RU" sz="1600" kern="1200" dirty="0" smtClean="0"/>
            <a:t>, а также </a:t>
          </a:r>
          <a:r>
            <a:rPr lang="ru-RU" sz="1600" b="1" kern="1200" dirty="0" smtClean="0"/>
            <a:t>не имевшие </a:t>
          </a:r>
          <a:r>
            <a:rPr lang="ru-RU" sz="1600" kern="1200" dirty="0" smtClean="0"/>
            <a:t>в течение </a:t>
          </a:r>
          <a:r>
            <a:rPr lang="ru-RU" sz="1600" b="0" i="0" kern="1200" dirty="0" smtClean="0"/>
            <a:t>года</a:t>
          </a:r>
          <a:r>
            <a:rPr lang="ru-RU" sz="1600" i="1" kern="1200" dirty="0" smtClean="0"/>
            <a:t> </a:t>
          </a:r>
          <a:r>
            <a:rPr lang="ru-RU" sz="1600" b="1" i="1" kern="1200" dirty="0" smtClean="0"/>
            <a:t>поступлений имущества и денежных средств от иностранных источников</a:t>
          </a:r>
          <a:r>
            <a:rPr lang="ru-RU" sz="1600" kern="1200" dirty="0" smtClean="0"/>
            <a:t>, в случае, если поступления имущества и денежных средств таких некоммерческих организаций в течение года </a:t>
          </a:r>
          <a:r>
            <a:rPr lang="ru-RU" sz="1600" b="1" i="1" kern="1200" dirty="0" smtClean="0"/>
            <a:t>составили до трех миллионов рублей</a:t>
          </a:r>
          <a:r>
            <a:rPr lang="ru-RU" sz="1600" kern="1200" dirty="0" smtClean="0"/>
            <a:t>, представляют информацию в произвольной форме о продолжении своей деятельности в сроки, которые определяются уполномоченным органом.</a:t>
          </a:r>
          <a:endParaRPr lang="ru-RU" sz="1600" kern="1200" dirty="0"/>
        </a:p>
      </dsp:txBody>
      <dsp:txXfrm>
        <a:off x="558631" y="183842"/>
        <a:ext cx="6954512" cy="18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D5EA7-FF04-470E-A1EC-026F7CC822B8}">
      <dsp:nvSpPr>
        <dsp:cNvPr id="0" name=""/>
        <dsp:cNvSpPr/>
      </dsp:nvSpPr>
      <dsp:spPr>
        <a:xfrm>
          <a:off x="0" y="0"/>
          <a:ext cx="7772400" cy="1058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Организации обязаны ежегодно, размещать в информационно-телекоммуникационной сети «Интернет» или предоставлять средствам массовой информации для опубликования сообщение о продолжении деятельности/отчет о своей деятельности.</a:t>
          </a:r>
          <a:endParaRPr lang="ru-RU" sz="1500" b="1" kern="1200" dirty="0"/>
        </a:p>
      </dsp:txBody>
      <dsp:txXfrm>
        <a:off x="31003" y="31003"/>
        <a:ext cx="6630176" cy="996511"/>
      </dsp:txXfrm>
    </dsp:sp>
    <dsp:sp modelId="{9BC895B7-23E9-44C5-92C8-937AE8BE6EC8}">
      <dsp:nvSpPr>
        <dsp:cNvPr id="0" name=""/>
        <dsp:cNvSpPr/>
      </dsp:nvSpPr>
      <dsp:spPr>
        <a:xfrm>
          <a:off x="685799" y="1234937"/>
          <a:ext cx="7772400" cy="1058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Отчет и приложение к нему заполняются рукописным способом печатными буквами чернилами или шариковой ручкой синего или черного цвета либо машинописным способом в одном экземпляре. </a:t>
          </a:r>
          <a:endParaRPr lang="ru-RU" sz="1500" b="1" kern="1200" dirty="0"/>
        </a:p>
      </dsp:txBody>
      <dsp:txXfrm>
        <a:off x="716802" y="1265940"/>
        <a:ext cx="6336557" cy="996511"/>
      </dsp:txXfrm>
    </dsp:sp>
    <dsp:sp modelId="{C7C366BC-2988-48BC-9F81-F43186313297}">
      <dsp:nvSpPr>
        <dsp:cNvPr id="0" name=""/>
        <dsp:cNvSpPr/>
      </dsp:nvSpPr>
      <dsp:spPr>
        <a:xfrm>
          <a:off x="1371599" y="2469874"/>
          <a:ext cx="7772400" cy="1058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При отсутствии каких-либо сведений, предусмотренных формой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№ ОН0001, ОН0002, в соответствующих графах проставляется прочерк.</a:t>
          </a:r>
          <a:endParaRPr lang="ru-RU" sz="1500" b="1" kern="1200" dirty="0"/>
        </a:p>
      </dsp:txBody>
      <dsp:txXfrm>
        <a:off x="1402602" y="2500877"/>
        <a:ext cx="6336557" cy="996511"/>
      </dsp:txXfrm>
    </dsp:sp>
    <dsp:sp modelId="{259CB074-030E-46AD-B699-E43C20006471}">
      <dsp:nvSpPr>
        <dsp:cNvPr id="0" name=""/>
        <dsp:cNvSpPr/>
      </dsp:nvSpPr>
      <dsp:spPr>
        <a:xfrm>
          <a:off x="7084363" y="802709"/>
          <a:ext cx="688036" cy="68803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239171" y="802709"/>
        <a:ext cx="378420" cy="517747"/>
      </dsp:txXfrm>
    </dsp:sp>
    <dsp:sp modelId="{0100509B-C46D-4F35-AC29-44D82046BF0E}">
      <dsp:nvSpPr>
        <dsp:cNvPr id="0" name=""/>
        <dsp:cNvSpPr/>
      </dsp:nvSpPr>
      <dsp:spPr>
        <a:xfrm>
          <a:off x="7770163" y="2030589"/>
          <a:ext cx="688036" cy="68803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924971" y="2030589"/>
        <a:ext cx="378420" cy="517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903" y="2636911"/>
            <a:ext cx="6246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Отчетность </a:t>
            </a:r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некоммерческих организаций в 2021 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году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9" name="Picture 5" descr="C:\Users\Миронова\Desktop\Emblem_of_Ministry_of_Ju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58" y="1844823"/>
            <a:ext cx="355324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81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215" y="-9613"/>
            <a:ext cx="9178213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тчет по форме № ОН0002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9" y="648072"/>
            <a:ext cx="5544616" cy="6039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30" y="638459"/>
            <a:ext cx="4860032" cy="61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4618609"/>
              </p:ext>
            </p:extLst>
          </p:nvPr>
        </p:nvGraphicFramePr>
        <p:xfrm>
          <a:off x="0" y="116632"/>
          <a:ext cx="9144000" cy="291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4732740"/>
              </p:ext>
            </p:extLst>
          </p:nvPr>
        </p:nvGraphicFramePr>
        <p:xfrm>
          <a:off x="0" y="3140968"/>
          <a:ext cx="9144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2626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4D5EA7-FF04-470E-A1EC-026F7CC8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graphicEl>
                                              <a:dgm id="{284D5EA7-FF04-470E-A1EC-026F7CC8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graphicEl>
                                              <a:dgm id="{284D5EA7-FF04-470E-A1EC-026F7CC8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9CB074-030E-46AD-B699-E43C2000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graphicEl>
                                              <a:dgm id="{259CB074-030E-46AD-B699-E43C2000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graphicEl>
                                              <a:dgm id="{259CB074-030E-46AD-B699-E43C2000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895B7-23E9-44C5-92C8-937AE8BE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graphicEl>
                                              <a:dgm id="{9BC895B7-23E9-44C5-92C8-937AE8BE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graphicEl>
                                              <a:dgm id="{9BC895B7-23E9-44C5-92C8-937AE8BE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0509B-C46D-4F35-AC29-44D82046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graphicEl>
                                              <a:dgm id="{0100509B-C46D-4F35-AC29-44D82046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graphicEl>
                                              <a:dgm id="{0100509B-C46D-4F35-AC29-44D82046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66BC-2988-48BC-9F81-F4318631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graphicEl>
                                              <a:dgm id="{C7C366BC-2988-48BC-9F81-F4318631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graphicEl>
                                              <a:dgm id="{C7C366BC-2988-48BC-9F81-F4318631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7724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ПОРЯДОК РАЗМЕЩЕНИЯ ОТЧЕТНОСТИ НА ИНФОРМАЦИОННОМ ПОРТАЛЕ НЕКОММЕРЧЕСКИХ ОРГАНИЗАЦИЙ МИНЮСТА </a:t>
            </a:r>
            <a:r>
              <a:rPr lang="ru-RU" sz="2000" b="1" dirty="0" smtClean="0"/>
              <a:t>РОССИИ </a:t>
            </a:r>
            <a:r>
              <a:rPr lang="ru-RU" sz="2000" u="sng" dirty="0" smtClean="0">
                <a:solidFill>
                  <a:srgbClr val="FF0000"/>
                </a:solidFill>
              </a:rPr>
              <a:t>(</a:t>
            </a:r>
            <a:r>
              <a:rPr lang="en-US" sz="2000" u="sng" dirty="0">
                <a:solidFill>
                  <a:srgbClr val="FF0000"/>
                </a:solidFill>
              </a:rPr>
              <a:t>http://unro.minjust.ru</a:t>
            </a:r>
            <a:r>
              <a:rPr lang="en-US" sz="2000" u="sng" dirty="0" smtClean="0">
                <a:solidFill>
                  <a:srgbClr val="FF0000"/>
                </a:solidFill>
              </a:rPr>
              <a:t>/</a:t>
            </a:r>
            <a:r>
              <a:rPr lang="ru-RU" sz="2000" u="sng" dirty="0" smtClean="0">
                <a:solidFill>
                  <a:srgbClr val="FF0000"/>
                </a:solidFill>
              </a:rPr>
              <a:t>)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4126"/>
            <a:ext cx="9144000" cy="611387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14480" y="1124744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8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14480" y="6453336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7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" y="0"/>
            <a:ext cx="9137393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303" y="2636912"/>
            <a:ext cx="12563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317" y="2852936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00298" y="4143380"/>
            <a:ext cx="428628" cy="2143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58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72198" y="785794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иронова\Desktop\fon-zelenyi-tekstura-zernist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Правовое регулирование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248472" cy="453650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Минюста России от 16.08.2018 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170 «Об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утверждении форм отчетности некоммерческих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иронова\Desktop\Emblem_of_Ministry_of_Ju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23" y="1052736"/>
            <a:ext cx="43388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67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7504" y="3429000"/>
            <a:ext cx="985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3573016"/>
            <a:ext cx="5532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5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3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онов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1432" y="1268760"/>
            <a:ext cx="5112568" cy="341632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Федеральный закон от 11.08.1995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№135-ФЗ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благотворительной деятельности и добровольчестве (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волонтерстве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6213739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188640"/>
            <a:ext cx="70567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Благотворительная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организация ежегодно представляет в орган, принявший решение о ее государственной регистрации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(Управление), отчет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своей деятельности, содержащий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онова\Desktop\9ebec4664db79733af6360f3953168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" y="0"/>
            <a:ext cx="915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иронова\Desktop\community-logo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4" y="1614922"/>
            <a:ext cx="3628157" cy="3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905506"/>
            <a:ext cx="4572000" cy="304698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риказ Минюста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России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31.08.2020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190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требованиях к форме и срокам опубликования отчета некоммерческой организации об использовании собранных благотворительных пожертвований»</a:t>
            </a:r>
          </a:p>
        </p:txBody>
      </p:sp>
    </p:spTree>
    <p:extLst>
      <p:ext uri="{BB962C8B-B14F-4D97-AF65-F5344CB8AC3E}">
        <p14:creationId xmlns:p14="http://schemas.microsoft.com/office/powerpoint/2010/main" val="2025557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Некоммерческая организация, учредительным документом которой предусмотрено право на осуществление благотворительной деятельности обязана публиковать отчет об использовании собранных благотворительных пожертвований.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6982269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19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389004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3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ронов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" y="1"/>
            <a:ext cx="9117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6589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16589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1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онова\Desktop\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"/>
            <a:ext cx="9186361" cy="68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3846" y="260648"/>
            <a:ext cx="7654660" cy="101566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000" b="1" dirty="0" smtClean="0"/>
              <a:t>Спасибо </a:t>
            </a:r>
            <a:r>
              <a:rPr lang="ru-RU" sz="6000" b="1" dirty="0"/>
              <a:t>за </a:t>
            </a:r>
            <a:r>
              <a:rPr lang="ru-RU" sz="6000" b="1" dirty="0" smtClean="0"/>
              <a:t>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430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Образцы отчетности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(для общественных объединений)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иронов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" y="1583156"/>
            <a:ext cx="4536504" cy="5014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945577"/>
            <a:ext cx="3384376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Представитель </a:t>
            </a:r>
            <a:r>
              <a:rPr lang="ru-RU" b="1" dirty="0"/>
              <a:t>НКО </a:t>
            </a:r>
            <a:r>
              <a:rPr lang="ru-RU" b="1" dirty="0" smtClean="0"/>
              <a:t>обязан ежегодно </a:t>
            </a:r>
            <a:r>
              <a:rPr lang="ru-RU" b="1" dirty="0"/>
              <a:t>информировать о продолжении своей деятельности с указанием действительного места нахождения постоянно действующего руководящего органа, его названия и данных о руководителях общественного объединения в объеме сведений, включаемых в единый государственный реестр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437461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3" y="44624"/>
            <a:ext cx="844391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3"/>
          <a:stretch/>
        </p:blipFill>
        <p:spPr>
          <a:xfrm>
            <a:off x="-4452" y="1504500"/>
            <a:ext cx="5277097" cy="535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92080" y="1504500"/>
            <a:ext cx="3851920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обязана ежегодно представлять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об объеме денежных средств и иного имущества, полученных общественным объединением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 (или) российских юридических лиц, получающих денежные средства и иное имущество от указанных источников, о целях расходования этих денежных средств и использования иного имущества и об их фактическом расходовании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(форма № ОН0003)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83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3" y="44624"/>
            <a:ext cx="844391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"/>
          <a:stretch/>
        </p:blipFill>
        <p:spPr>
          <a:xfrm>
            <a:off x="0" y="1514011"/>
            <a:ext cx="4589319" cy="5236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" b="1697"/>
          <a:stretch/>
        </p:blipFill>
        <p:spPr>
          <a:xfrm>
            <a:off x="4481322" y="1514011"/>
            <a:ext cx="4655249" cy="53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2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0485134"/>
              </p:ext>
            </p:extLst>
          </p:nvPr>
        </p:nvGraphicFramePr>
        <p:xfrm>
          <a:off x="0" y="476672"/>
          <a:ext cx="914400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386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83" y="-243408"/>
            <a:ext cx="9272588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>
          <a:xfrm>
            <a:off x="1932568" y="1169755"/>
            <a:ext cx="5330485" cy="5661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6166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7586" y="0"/>
            <a:ext cx="917158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Образцы отчетности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некоммерческих организаций)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1266"/>
          <a:stretch/>
        </p:blipFill>
        <p:spPr>
          <a:xfrm>
            <a:off x="6829" y="1196753"/>
            <a:ext cx="5645291" cy="5626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120" y="1191410"/>
            <a:ext cx="349188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Организация обязана ежегодно представлять отчеты </a:t>
            </a:r>
            <a:r>
              <a:rPr lang="ru-RU" dirty="0"/>
              <a:t>о деятельности некоммерческой организации, персональном составе руководящих органов, а также о целях расходования денежных средств и использования иного имущества, в том числе полученных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 (или) от российских юридических лиц, получающих денежные средства и иное имущество от указанных источников </a:t>
            </a:r>
            <a:r>
              <a:rPr lang="ru-RU" b="1" dirty="0" smtClean="0"/>
              <a:t>(формы ОН0001, ОН0002)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9733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" y="116632"/>
            <a:ext cx="5292080" cy="6237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28" y="116632"/>
            <a:ext cx="4858342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1003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Правовое регулирование</vt:lpstr>
      <vt:lpstr>Образцы отчетности  (для общественных объединений)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Кристина Алексеевна</dc:creator>
  <cp:lastModifiedBy>Миронова Кристина Алексеевна</cp:lastModifiedBy>
  <cp:revision>52</cp:revision>
  <dcterms:created xsi:type="dcterms:W3CDTF">2021-02-17T14:12:16Z</dcterms:created>
  <dcterms:modified xsi:type="dcterms:W3CDTF">2021-02-26T07:52:11Z</dcterms:modified>
</cp:coreProperties>
</file>