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1"/>
  </p:notesMasterIdLst>
  <p:sldIdLst>
    <p:sldId id="256" r:id="rId2"/>
    <p:sldId id="279" r:id="rId3"/>
    <p:sldId id="281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2" r:id="rId15"/>
    <p:sldId id="278" r:id="rId16"/>
    <p:sldId id="283" r:id="rId17"/>
    <p:sldId id="280" r:id="rId18"/>
    <p:sldId id="284" r:id="rId19"/>
    <p:sldId id="266" r:id="rId2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2" autoAdjust="0"/>
    <p:restoredTop sz="92814" autoAdjust="0"/>
  </p:normalViewPr>
  <p:slideViewPr>
    <p:cSldViewPr snapToGrid="0">
      <p:cViewPr varScale="1">
        <p:scale>
          <a:sx n="98" d="100"/>
          <a:sy n="9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81BF4-711A-41AF-AC6D-264FA5CE2CD4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5E45C-7977-45DC-B3B3-D3E2D19B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8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5E45C-7977-45DC-B3B3-D3E2D19BE5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9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5E45C-7977-45DC-B3B3-D3E2D19BE5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2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6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0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4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32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91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6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57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3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9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2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2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8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9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0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390E-75B1-4EB5-9D1F-D2F454C15C6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670816-C1F9-4EE9-8CD2-13FE92D1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un9-62.userapi.com/impg/L2gpHXsNmNBlOqCilM-Y9wNKoGxrZ__J2FF0fg/YOGoXtyXtfw.jpg?size=756x737&amp;quality=95&amp;sign=6d5f73fb743e0eb8561b8a8053b4a26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2" y="177698"/>
            <a:ext cx="1624836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621278" y="177697"/>
            <a:ext cx="7053808" cy="1891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ВЫСШЕГО ОБРАЗОВАНИЯ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«ВСЕРОССИЙСКИЙ ГОСУДАРСТВЕННЫЙ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ЮСТИЦИИ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РПА МИНЮСТА РОССИИ)»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Ижевский институт (филиал)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000" b="1" dirty="0"/>
              <a:t> 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19093" y="2316308"/>
            <a:ext cx="902657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 algn="r"/>
            <a:r>
              <a:rPr lang="ru-RU" sz="3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Министерство юстиции России: вчера, сегодня, завтра</a:t>
            </a:r>
            <a:endParaRPr lang="ru-RU" sz="36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8241936" y="3516637"/>
            <a:ext cx="1227918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19093" y="4351617"/>
            <a:ext cx="915599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Участник: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Ракита Лев Борисович,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1 курса, уч. группы 04-сПДо21-1</a:t>
            </a:r>
          </a:p>
          <a:p>
            <a:pPr>
              <a:spcBef>
                <a:spcPts val="0"/>
              </a:spcBef>
            </a:pPr>
            <a:endParaRPr lang="ru-RU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Татьяна Александровна,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уголовно-правовых дисциплин</a:t>
            </a:r>
          </a:p>
          <a:p>
            <a:pPr>
              <a:spcBef>
                <a:spcPts val="0"/>
              </a:spcBef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4950" y="3643731"/>
            <a:ext cx="8170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Arial Black" panose="020B0A04020102020204" pitchFamily="34" charset="0"/>
              </a:rPr>
              <a:t>Деятельность Министерства юстиции </a:t>
            </a:r>
            <a:br>
              <a:rPr lang="ru-RU" sz="2000" i="1" dirty="0" smtClean="0">
                <a:latin typeface="Arial Black" panose="020B0A04020102020204" pitchFamily="34" charset="0"/>
              </a:rPr>
            </a:br>
            <a:r>
              <a:rPr lang="ru-RU" sz="2000" i="1" dirty="0" smtClean="0">
                <a:latin typeface="Arial Black" panose="020B0A04020102020204" pitchFamily="34" charset="0"/>
              </a:rPr>
              <a:t>Российской Федерации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pic>
        <p:nvPicPr>
          <p:cNvPr id="13" name="Picture 2" descr="https://www.tadviser.ru/images/3/30/%D0%A3%D0%BF%D1%80%D0%B0%D0%B2%D0%BB%D0%B5%D0%BD%D0%B8%D0%B5_%D0%9C%D0%B8%D0%BD%D1%8E%D1%81%D1%82%D0%B0_%D0%A0%D0%BE%D1%81%D1%81%D0%B8%D0%B8_%D0%BF%D0%BE_%D0%92%D0%BE%D0%BB%D0%BE%D0%B3%D0%BE%D0%B4%D1%81%D0%BA%D0%BE%D0%B9_%D0%BE%D0%B1%D0%BB%D0%B0%D1%81%D1%82%D0%B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72" y="4549109"/>
            <a:ext cx="1080000" cy="115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75" y="218186"/>
            <a:ext cx="8915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Образование органов юстиции в период «советской юстиции»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47677" y="1295404"/>
            <a:ext cx="2486023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3" name="Рисунок 5" descr="http://s4.gallery.aystatic.by/650/197/913/5030/503091319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8" y="3168502"/>
            <a:ext cx="2286887" cy="35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90499" y="3721111"/>
            <a:ext cx="819549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Ломов (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Оппоков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Георгий Ипполитович</a:t>
            </a:r>
          </a:p>
          <a:p>
            <a:pPr lvl="0" indent="0" algn="just"/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советский нарком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юстиции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 indent="0" algn="just"/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/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Непосредственное руководство Народного комиссариата Юстиции осуществлял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Стучко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Петр Иванович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674" y="1362079"/>
            <a:ext cx="909637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 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1917 года приход к власти большевиков → Октябрьская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революция</a:t>
            </a:r>
          </a:p>
          <a:p>
            <a:pPr algn="just"/>
            <a:endParaRPr lang="ru-RU" alt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alt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октября 1917 г.</a:t>
            </a:r>
            <a:r>
              <a:rPr lang="ru-RU" alt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второй Всероссийский съезд советов, принято решение о создании Совета Народных Комиссаров (СНК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alt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7" name="Picture 5" descr="https://steamuserimages-a.akamaihd.net/ugc/760473277350475573/1DD1C04A11611D7BF43DEA30B0F15ADAC87DE730/?imw=512&amp;amp;imh=512&amp;amp;ima=fit&amp;amp;impolicy=Letterbox&amp;amp;imcolor=%23000000&amp;amp;letterbox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20" y="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75" y="218186"/>
            <a:ext cx="8915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Деятельность органов и учреждений юстиции в 40-60 гг. </a:t>
            </a:r>
            <a:r>
              <a:rPr lang="en-US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XX</a:t>
            </a: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в.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47677" y="1295404"/>
            <a:ext cx="3369108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7674" y="1362079"/>
            <a:ext cx="9096375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г. – начало Великой Отечественной войны</a:t>
            </a:r>
          </a:p>
          <a:p>
            <a:pPr algn="just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Указ Президиума Верховного Совета СССР «О военном положении»</a:t>
            </a:r>
          </a:p>
          <a:p>
            <a:pPr indent="266700" algn="just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июня 1941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Наркома юстиции СССР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задачах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юстиции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военное время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порядка, необходимого для отражения вражеского нашествия и достижение победы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судебной практикой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кадровых вопросов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674" y="5583737"/>
            <a:ext cx="8915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Перестройка деятельности органов юстиции на военные рельсы</a:t>
            </a:r>
            <a:endParaRPr lang="ru-RU" sz="2400" dirty="0"/>
          </a:p>
        </p:txBody>
      </p:sp>
      <p:pic>
        <p:nvPicPr>
          <p:cNvPr id="9218" name="Picture 2" descr="https://uvaloosh.edusite.ru/images/228860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000" y="5583737"/>
            <a:ext cx="2880000" cy="12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75" y="218186"/>
            <a:ext cx="8915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Ликвидация Министерства юстиции СССР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47677" y="1295404"/>
            <a:ext cx="194532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7674" y="1362079"/>
            <a:ext cx="9096375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Хрущёв Никита Сергеевич проводит реформу, согласно которой на отдельных территориях создаются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СовНарХозы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выполняли функции отраслевых министерств</a:t>
            </a:r>
          </a:p>
          <a:p>
            <a:pPr algn="just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переход от отраслевого к территориальному управлению</a:t>
            </a:r>
          </a:p>
          <a:p>
            <a:pPr indent="266700" algn="just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Ликвидировано Министерство юстиции СССР</a:t>
            </a:r>
          </a:p>
          <a:p>
            <a:pPr indent="266700"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Ликвидированы Министерства юстиции РСФСР </a:t>
            </a:r>
          </a:p>
          <a:p>
            <a:pPr indent="26670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 – 1970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юстиции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существовало</a:t>
            </a:r>
          </a:p>
          <a:p>
            <a:pPr indent="2667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3050"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августа 1970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юстиции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avatars.mds.yandex.net/get-zen_doc/4636135/pub_60213b36eccec86b33813407_60225420390eb32b9b02fd78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000" y="1295404"/>
            <a:ext cx="2520000" cy="36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58136" y="4931404"/>
            <a:ext cx="1233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Хрущев Н.С.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675" y="5497607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80-х гг.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(Ю.В. Андропов)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дополнения в задачи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функции органов юстиции →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коррупцией, укрепление дисциплины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avatars.mds.yandex.net/get-zen_doc/4364496/pub_60814be91d12af3ede22dbe3_60814c51831a801570fce24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000" y="3719986"/>
            <a:ext cx="2160000" cy="3138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7675" y="218186"/>
            <a:ext cx="891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Восстановление Минюста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675" y="1002155"/>
            <a:ext cx="9096375" cy="39857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марта 1972 г. Утверждено Положение о Минюсте СССР</a:t>
            </a:r>
          </a:p>
          <a:p>
            <a:pPr algn="just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следующие задачи: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социалистической законности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организации руководства судами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Кодификация законодательства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пропаганды правовых знаний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органов юстиции квалифицированными знаниями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endParaRPr lang="ru-RU" sz="13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активная законотворческая работа</a:t>
            </a:r>
          </a:p>
          <a:p>
            <a:pPr algn="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 г. принята Конституция СССР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47675" y="802961"/>
            <a:ext cx="194532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259" y="3412209"/>
            <a:ext cx="144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Андропов Ю.В.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pb.rpa-mu.ru/Media/spb/Docs/Sergeeva/%D0%BD%D0%BE%D0%B2%D0%BE%D1%81%D1%82%D0%B8/img_7599_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5452758" y="3721388"/>
            <a:ext cx="137666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8300" y="3136613"/>
            <a:ext cx="8915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4500" algn="ctr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Минюст России СЕГОДНЯ</a:t>
            </a: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675" y="958500"/>
            <a:ext cx="9086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юстиции Российской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орган исполнительной власти, осуществляющий выработку государственной политики (государственное управление) и нормативно-правовое регулирование в сфере юстиции, а также координирующий деятельность в этой сфере иных федеральных органов исполнительной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www.tadviser.ru/images/3/30/%D0%A3%D0%BF%D1%80%D0%B0%D0%B2%D0%BB%D0%B5%D0%BD%D0%B8%D0%B5_%D0%9C%D0%B8%D0%BD%D1%8E%D1%81%D1%82%D0%B0_%D0%A0%D0%BE%D1%81%D1%81%D0%B8%D0%B8_%D0%BF%D0%BE_%D0%92%D0%BE%D0%BB%D0%BE%D0%B3%D0%BE%D0%B4%D1%81%D0%BA%D0%BE%D0%B9_%D0%BE%D0%B1%D0%BB%D0%B0%D1%81%D1%82%D0%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32" y="58367"/>
            <a:ext cx="1800000" cy="19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675" y="218186"/>
            <a:ext cx="891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Период «российской юстиции»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47675" y="802961"/>
            <a:ext cx="2587355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71488" y="3737077"/>
            <a:ext cx="752854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Чуйченко Константин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Анатольевич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юстиции с 21 января 2020 г. – по наст.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/>
          </a:p>
        </p:txBody>
      </p:sp>
      <p:pic>
        <p:nvPicPr>
          <p:cNvPr id="1026" name="Picture 2" descr="Чуйченко Константин Анатоль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4" y="3737076"/>
            <a:ext cx="2178254" cy="2585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1488" y="4568074"/>
            <a:ext cx="6824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Минюста России: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министра (9 человек)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аппарат (12 Департаментов)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 органы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службы (ФССП и ФСИН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8448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pi.lomonosov-msu.ru/file/event/7090/rus_logo_6ca0f427fac961645824c76e019436e1b29596bc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8300" y="3136613"/>
            <a:ext cx="8915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4500" algn="ctr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Минюст России ЗАВТРА</a:t>
            </a: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452758" y="3721388"/>
            <a:ext cx="137666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4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. Чуйченко рассказал в Совете Федерации о приоритетных направлениях совершенствования законодательства..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r="4911"/>
          <a:stretch/>
        </p:blipFill>
        <p:spPr bwMode="auto">
          <a:xfrm>
            <a:off x="-19456" y="1"/>
            <a:ext cx="1218875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447673" y="2898584"/>
            <a:ext cx="112936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в электронный вид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регистрацию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уставов некоммерческих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юридических бюро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всех регионах в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качестве основного участника и координатора бесплатной юридической 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2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отдельного реестра </a:t>
            </a:r>
            <a:r>
              <a:rPr lang="ru-RU" sz="2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недобросовестных должников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обязаны уплачивать алименты и ввести для них определенные 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ограничения;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пробации в </a:t>
            </a:r>
            <a:r>
              <a:rPr lang="ru-RU" sz="26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будет работать с бывшими заключенными, вышедшими на свободу, с целью их 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675" y="218186"/>
            <a:ext cx="8915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Министерство юстиции Российской Федерации – ЗАВТРА!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47677" y="1295404"/>
            <a:ext cx="194532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47673" y="1513589"/>
            <a:ext cx="11293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fontAlgn="base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«правительственном часе» в Совете Федерации министр юстиции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Чуйченко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 с докладом о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приоритетных направлениях совершенствования законодательства в сфере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юстиции:</a:t>
            </a:r>
            <a:endParaRPr lang="ru-RU" sz="2400" b="1" i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qrcoder.ru/code/?http%3A%2F%2Fcouncil.gov.ru%2Fevents%2Fnews%2F126752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452" y="-428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33560" y="977931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по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e/e8/Russia%2C_Flag_of_Federal_service_of_bailiffs%2C_2006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675" y="218186"/>
            <a:ext cx="8915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Заключение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47675" y="802961"/>
            <a:ext cx="194532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47675" y="2524103"/>
            <a:ext cx="5992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исполняется 220 лет со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образования российского Министерства юстиции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7675" y="4994748"/>
            <a:ext cx="112546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всех этапах развития Российского государства Минюст России выполняет свое главное предназначение — способствовать формированию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упрочению в России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82" y="416866"/>
            <a:ext cx="751522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85725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Библиографический список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82582" y="1001641"/>
            <a:ext cx="2436882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04793" y="2107304"/>
            <a:ext cx="909951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12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учреждения юстиции России: история становления и развития : [монография] / И. М. Железко ; под общ. ред. П. П.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Сергуна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Гос. образовательное учреждение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проф. образования "Российская правовая акад. М-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юстиции Российской Федерации", Поволжский (г. Саратов) юридический ин-т (фил.). - Москва ; Саратов : РПА Минюста России, 2009. - 315 с.; 21 см.; ISBN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978-5-89172-145-6.</a:t>
            </a:r>
          </a:p>
          <a:p>
            <a:pPr indent="266700" algn="just">
              <a:spcAft>
                <a:spcPts val="12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Правовой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Министерства юстиции Российской Федерации и подведомственных ему федеральных служб [Текст] : учебное пособие / Ю. В. Ростовцева ; Гос. образовательное учреждение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проф. образования "Российская правовая акад. М-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юстиции Российской Федерации". - Москва : РПА Минюста России, 2010. - 91 с.; 21 см.; ISBN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978-5-89172-207-1.</a:t>
            </a:r>
          </a:p>
          <a:p>
            <a:pPr indent="266700" algn="just">
              <a:spcAft>
                <a:spcPts val="12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Министерство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юстиции России за 200 лет (1802-2002) : Историко-правовой очерк / М-во юстиции Рос. Федерации; [Науч. ред.: М.М. Рассолов, С.А.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- М. : НОРМА, 2002. - 405 с.; 28 см.; ISBN 5-89123-668-0 (НОРМА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2667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13.10.2004 N 1313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11.04.2022)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юстиции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// Российская газета,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230,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19.10.2004.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75" y="218186"/>
            <a:ext cx="891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 algn="r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СОДЕРЖАНИЕ:</a:t>
            </a: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7986408" y="724055"/>
            <a:ext cx="137666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47675" y="1081184"/>
            <a:ext cx="93255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Минюст России ВЧЕРА:</a:t>
            </a:r>
          </a:p>
          <a:p>
            <a:pPr lvl="0" indent="447675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деятельности Юстиц-коллегий</a:t>
            </a:r>
          </a:p>
          <a:p>
            <a:pPr lvl="0" indent="447675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юстиции в России 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Министерства юстиции в России 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Кодификационной комиссии в России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юстиции в период проведения судебной реформы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1864 г.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Министерства юстиции в конце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органов юстиции в период «советской юстиции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и учреждений юстиции в 40-60 гг.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Министерства юстиции СССР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Минюст России СЕГОДНЯ: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Минюста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«российской юстиции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Минюст России ЗАВТРА: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юстиции Российской Федерации – ЗАВТРА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447675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746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lzam.ru/images/history/104/1/6/2.23_%D0%97%D0%B4%D0%B0%D0%BD%D0%B8%D0%B5_12_%D0%BA%D0%BE%D0%BB%D0%BB%D0%B5%D0%B3%D0%B8%D0%B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8300" y="3136613"/>
            <a:ext cx="8915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4500" algn="ctr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Минюст России ВЧЕРА</a:t>
            </a: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452758" y="3721388"/>
            <a:ext cx="137666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7675" y="218186"/>
            <a:ext cx="8915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Период деятельности Юстиц-коллегий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47677" y="1295404"/>
            <a:ext cx="3369108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7675" y="1362079"/>
            <a:ext cx="88011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1719-1720 ОБРАЗОВАНИЕ ЮСТИЦ-КОЛЛЕГИЙ</a:t>
            </a:r>
          </a:p>
          <a:p>
            <a:pPr algn="just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реформы Петра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образованы 12 коллегий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avatars.mds.yandex.net/get-zen_doc/1589949/pub_5da9fa5392414d00ae595049_5da9fa6bf557d000c44317f9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99360"/>
            <a:ext cx="2238375" cy="2559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686050" y="2878790"/>
            <a:ext cx="739005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 Андрей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Артамонович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Матвеев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президент Юстиц-коллегий</a:t>
            </a:r>
            <a:endParaRPr lang="ru-RU" sz="2400" b="1" dirty="0" smtClean="0"/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августа 1666 – 16 сентября 1728</a:t>
            </a:r>
          </a:p>
        </p:txBody>
      </p:sp>
      <p:pic>
        <p:nvPicPr>
          <p:cNvPr id="2054" name="Picture 6" descr="https://m.media-amazon.com/images/I/51+5UtcWxpL._AC_UL960_QL65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0" y="5136567"/>
            <a:ext cx="1800000" cy="105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86050" y="5308561"/>
            <a:ext cx="6791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Юстиц-коллегии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образованы по шведскому образцу,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 учетом развития российского государства и права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75" y="218186"/>
            <a:ext cx="8915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Образование Министерства юстиции в России в </a:t>
            </a:r>
            <a:r>
              <a:rPr lang="en-US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I</a:t>
            </a: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половине </a:t>
            </a:r>
            <a:r>
              <a:rPr lang="en-US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XIX </a:t>
            </a: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в.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47677" y="1295404"/>
            <a:ext cx="3369108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7674" y="1362079"/>
            <a:ext cx="909637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1802 г. – Манифест императора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лександра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учреждении министерств»</a:t>
            </a:r>
          </a:p>
          <a:p>
            <a:pPr algn="just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 как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орган управлениями всеми судебными учреждениями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военных, духовных и морских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Портрет кисти В. Боровиковског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3939015"/>
            <a:ext cx="21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88648" y="3670403"/>
            <a:ext cx="6755401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Гавриил Романович Державин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Министр юстиции</a:t>
            </a:r>
            <a:endParaRPr lang="ru-RU" sz="2400" b="1" dirty="0" smtClean="0"/>
          </a:p>
          <a:p>
            <a:endPara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7675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упразднение и надзор за деятельностью судебных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</a:p>
          <a:p>
            <a:pPr lvl="0" indent="447675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состава судебных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75" y="218186"/>
            <a:ext cx="8915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Деятельность Министерства юстиции в России в </a:t>
            </a:r>
            <a:r>
              <a:rPr lang="en-US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I</a:t>
            </a: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половине </a:t>
            </a:r>
            <a:r>
              <a:rPr lang="en-US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XIX </a:t>
            </a: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в.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47677" y="1295404"/>
            <a:ext cx="3369108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7674" y="1362079"/>
            <a:ext cx="909637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 кодификация российского законодательства</a:t>
            </a:r>
          </a:p>
          <a:p>
            <a:pPr algn="just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Создание Кодификационной комиссии, которую возглавил в 1808 г. М.М. Сперанский. 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cyrillitsa.ru/wp-content/uploads/2017/04/Snimok-yekrana-2017-04-16-v-17.06.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4" y="2566817"/>
            <a:ext cx="2105023" cy="1744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673" y="4136477"/>
            <a:ext cx="9096375" cy="227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Кодификационной комиссии: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Приведение в систему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действующего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Устранение противоречий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 отдельными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указаниями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ранее принятые законы необходимых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изменений и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дополнений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0712" y="4224262"/>
            <a:ext cx="1561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Сперанский М.М.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75" y="218186"/>
            <a:ext cx="8915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Деятельность Кодификационной комиссии в России </a:t>
            </a:r>
            <a:r>
              <a:rPr lang="en-US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XIX </a:t>
            </a: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в.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47677" y="1295404"/>
            <a:ext cx="3369108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47674" y="1962729"/>
            <a:ext cx="9267825" cy="378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 основу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 хронологический принцип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издание в 1830 г. Полного собрания законов Российской Империи, которое включало всё российское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законодательство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1832 г.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вышел Свод законов Российской Империи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(включал действующее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законодательство,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основу положен отраслевой принцип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Уложений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должны были содержать не только старые, но и новые нормы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74" y="218186"/>
            <a:ext cx="949642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Министерство юстиции в период проведения судебной реформы 1864г.</a:t>
            </a: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47677" y="1295404"/>
            <a:ext cx="3369108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47674" y="3670402"/>
            <a:ext cx="9296345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судебной власти от законодательной, исполнительной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Гласность судопроизводства (устные, открытые судебные процессы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Несменяемость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самостоятельной мировой юстиции (создание системы о мировых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судах)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прокурорского надзора (обвинение в суде, а также надзор за законностью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присяжных поверенных и их советов (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адвокатура)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присяжных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заседателей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кассационного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нотариата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rusdozor.ru/wp-content/uploads/2018/01/1a67fe14c29b6ae8df31d32fea955f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19" y="607550"/>
            <a:ext cx="2447981" cy="3448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7674" y="1362079"/>
            <a:ext cx="909637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правда и милость царствовали в судах…»</a:t>
            </a:r>
          </a:p>
          <a:p>
            <a:pPr algn="r"/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Император Александр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 1862 г.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«Основные положения преобразования судебной части в России» (</a:t>
            </a:r>
            <a:r>
              <a:rPr lang="ru-RU" sz="2400" i="1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судебной реформы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3645" y="4055600"/>
            <a:ext cx="1248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75" y="218186"/>
            <a:ext cx="8915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4500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Деятельность Министерства юстиции в конце </a:t>
            </a:r>
            <a:r>
              <a:rPr lang="en-US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XIX </a:t>
            </a: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вв.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47677" y="1295404"/>
            <a:ext cx="2466973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7674" y="1362079"/>
            <a:ext cx="9096375" cy="3776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70-80-е годы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в период правления Александра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проводятся контрреформы, в том числе в области судопроизводства</a:t>
            </a:r>
            <a:endParaRPr lang="ru-RU" sz="2400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Контрреформы в области судопроизводства были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направлены на: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ликвидацию принципа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несменяемости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судей 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ликвидацию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принципа гласности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ограничение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 суда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присяжных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runivers.ru/upload/iblock/aae/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00" y="1447540"/>
            <a:ext cx="2448000" cy="3605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7674" y="5205108"/>
            <a:ext cx="909637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1889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практическая ликвидация мировой юстиции, введение института земских начальников (в отличие от мировых судей земские начальники назначались, а не избирались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73113" y="5051219"/>
            <a:ext cx="1318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6843</TotalTime>
  <Words>1199</Words>
  <Application>Microsoft Office PowerPoint</Application>
  <PresentationFormat>Широкоэкранный</PresentationFormat>
  <Paragraphs>159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Грань</vt:lpstr>
      <vt:lpstr>ФЕДЕРАЛЬНОЕ ГОСУДАРСТВЕННОЕ БЮДЖЕТНОЕ ОБРАЗОВАТЕЛЬНОЕ УЧРЕЖДЕНИЕ ВЫСШЕГО ОБРАЗОВАНИЯ «ВСЕРОССИЙСКИЙ ГОСУДАРСТВЕННЫЙ  УНИВЕРСИТЕТ ЮСТИЦИИ (РПА МИНЮСТА РОССИИ)»   Ижевский институт (филиал)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«ВСЕРОССИЙСКИЙ ГОСУДАРСТВЕННЫЙ УНИВЕРСИТЕТ ЮСТИЦИИ  (РПА МИНЮСТА РОССИИ)»   Ижевский институт (филиал) ВГУЮ (РПА МИНЮСТА РОССИИ)</dc:title>
  <dc:creator>Учетная запись Майкрософт</dc:creator>
  <cp:lastModifiedBy>Учетная запись Майкрософт</cp:lastModifiedBy>
  <cp:revision>105</cp:revision>
  <dcterms:created xsi:type="dcterms:W3CDTF">2022-01-22T16:57:42Z</dcterms:created>
  <dcterms:modified xsi:type="dcterms:W3CDTF">2022-05-21T20:13:35Z</dcterms:modified>
</cp:coreProperties>
</file>