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9"/>
  </p:notesMasterIdLst>
  <p:sldIdLst>
    <p:sldId id="256" r:id="rId3"/>
    <p:sldId id="276" r:id="rId4"/>
    <p:sldId id="257" r:id="rId5"/>
    <p:sldId id="258" r:id="rId6"/>
    <p:sldId id="260" r:id="rId7"/>
    <p:sldId id="259" r:id="rId8"/>
    <p:sldId id="261" r:id="rId9"/>
    <p:sldId id="263" r:id="rId10"/>
    <p:sldId id="275" r:id="rId11"/>
    <p:sldId id="262" r:id="rId12"/>
    <p:sldId id="267" r:id="rId13"/>
    <p:sldId id="265" r:id="rId14"/>
    <p:sldId id="270" r:id="rId15"/>
    <p:sldId id="274" r:id="rId16"/>
    <p:sldId id="277" r:id="rId17"/>
    <p:sldId id="271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inzel" panose="020B0604020202020204" charset="0"/>
      <p:regular r:id="rId24"/>
      <p:bold r:id="rId25"/>
    </p:embeddedFont>
    <p:embeddedFont>
      <p:font typeface="Cinzel Medium" panose="020B0604020202020204" charset="0"/>
      <p:regular r:id="rId26"/>
      <p:bold r:id="rId27"/>
    </p:embeddedFont>
    <p:embeddedFont>
      <p:font typeface="Cutive Mono" panose="020B0604020202020204" charset="0"/>
      <p:regular r:id="rId28"/>
    </p:embeddedFont>
    <p:embeddedFont>
      <p:font typeface="Karla" panose="020B0604020202020204" charset="0"/>
      <p:regular r:id="rId29"/>
      <p:bold r:id="rId30"/>
      <p:italic r:id="rId31"/>
      <p:boldItalic r:id="rId32"/>
    </p:embeddedFont>
    <p:embeddedFont>
      <p:font typeface="Khand Light" panose="020B0604020202020204" charset="0"/>
      <p:regular r:id="rId33"/>
      <p:bold r:id="rId34"/>
    </p:embeddedFont>
    <p:embeddedFont>
      <p:font typeface="Reem Kufi" panose="020B0604020202020204" charset="-78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444293-E1A4-462D-BE23-4FF8EECC898D}" v="44" dt="2022-05-22T13:20:51.757"/>
    <p1510:client id="{39512934-66C8-4F93-B0D6-000C86F496FD}" v="7" dt="2022-05-22T13:24:46.355"/>
    <p1510:client id="{4D625403-6071-4082-A67B-8D52693BB464}" v="603" dt="2022-05-22T13:15:55.788"/>
  </p1510:revLst>
</p1510:revInfo>
</file>

<file path=ppt/tableStyles.xml><?xml version="1.0" encoding="utf-8"?>
<a:tblStyleLst xmlns:a="http://schemas.openxmlformats.org/drawingml/2006/main" def="{696E5049-6385-46EA-BFB1-1360DD839DBE}">
  <a:tblStyle styleId="{696E5049-6385-46EA-BFB1-1360DD839D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околова Екатерина" userId="f412a7f92f5ecb4c" providerId="Windows Live" clId="Web-{2E444293-E1A4-462D-BE23-4FF8EECC898D}"/>
    <pc:docChg chg="modSld">
      <pc:chgData name="Соколова Екатерина" userId="f412a7f92f5ecb4c" providerId="Windows Live" clId="Web-{2E444293-E1A4-462D-BE23-4FF8EECC898D}" dt="2022-05-22T13:20:51.757" v="37" actId="14100"/>
      <pc:docMkLst>
        <pc:docMk/>
      </pc:docMkLst>
      <pc:sldChg chg="modSp">
        <pc:chgData name="Соколова Екатерина" userId="f412a7f92f5ecb4c" providerId="Windows Live" clId="Web-{2E444293-E1A4-462D-BE23-4FF8EECC898D}" dt="2022-05-22T13:18:22.223" v="6" actId="20577"/>
        <pc:sldMkLst>
          <pc:docMk/>
          <pc:sldMk cId="0" sldId="259"/>
        </pc:sldMkLst>
        <pc:spChg chg="mod">
          <ac:chgData name="Соколова Екатерина" userId="f412a7f92f5ecb4c" providerId="Windows Live" clId="Web-{2E444293-E1A4-462D-BE23-4FF8EECC898D}" dt="2022-05-22T13:18:22.223" v="6" actId="20577"/>
          <ac:spMkLst>
            <pc:docMk/>
            <pc:sldMk cId="0" sldId="259"/>
            <ac:spMk id="192" creationId="{00000000-0000-0000-0000-000000000000}"/>
          </ac:spMkLst>
        </pc:spChg>
      </pc:sldChg>
      <pc:sldChg chg="modSp">
        <pc:chgData name="Соколова Екатерина" userId="f412a7f92f5ecb4c" providerId="Windows Live" clId="Web-{2E444293-E1A4-462D-BE23-4FF8EECC898D}" dt="2022-05-22T13:19:33.818" v="19" actId="20577"/>
        <pc:sldMkLst>
          <pc:docMk/>
          <pc:sldMk cId="0" sldId="262"/>
        </pc:sldMkLst>
        <pc:spChg chg="mod">
          <ac:chgData name="Соколова Екатерина" userId="f412a7f92f5ecb4c" providerId="Windows Live" clId="Web-{2E444293-E1A4-462D-BE23-4FF8EECC898D}" dt="2022-05-22T13:19:33.818" v="19" actId="20577"/>
          <ac:spMkLst>
            <pc:docMk/>
            <pc:sldMk cId="0" sldId="262"/>
            <ac:spMk id="2" creationId="{3C58D770-B8D5-BB4E-B800-238BA83609FE}"/>
          </ac:spMkLst>
        </pc:spChg>
      </pc:sldChg>
      <pc:sldChg chg="modSp">
        <pc:chgData name="Соколова Екатерина" userId="f412a7f92f5ecb4c" providerId="Windows Live" clId="Web-{2E444293-E1A4-462D-BE23-4FF8EECC898D}" dt="2022-05-22T13:18:43.020" v="8" actId="20577"/>
        <pc:sldMkLst>
          <pc:docMk/>
          <pc:sldMk cId="0" sldId="263"/>
        </pc:sldMkLst>
        <pc:spChg chg="mod">
          <ac:chgData name="Соколова Екатерина" userId="f412a7f92f5ecb4c" providerId="Windows Live" clId="Web-{2E444293-E1A4-462D-BE23-4FF8EECC898D}" dt="2022-05-22T13:18:43.020" v="8" actId="20577"/>
          <ac:spMkLst>
            <pc:docMk/>
            <pc:sldMk cId="0" sldId="263"/>
            <ac:spMk id="274" creationId="{00000000-0000-0000-0000-000000000000}"/>
          </ac:spMkLst>
        </pc:spChg>
      </pc:sldChg>
      <pc:sldChg chg="modSp">
        <pc:chgData name="Соколова Екатерина" userId="f412a7f92f5ecb4c" providerId="Windows Live" clId="Web-{2E444293-E1A4-462D-BE23-4FF8EECC898D}" dt="2022-05-22T13:20:20.209" v="26" actId="1076"/>
        <pc:sldMkLst>
          <pc:docMk/>
          <pc:sldMk cId="0" sldId="265"/>
        </pc:sldMkLst>
        <pc:spChg chg="mod">
          <ac:chgData name="Соколова Екатерина" userId="f412a7f92f5ecb4c" providerId="Windows Live" clId="Web-{2E444293-E1A4-462D-BE23-4FF8EECC898D}" dt="2022-05-22T13:20:20.209" v="26" actId="1076"/>
          <ac:spMkLst>
            <pc:docMk/>
            <pc:sldMk cId="0" sldId="265"/>
            <ac:spMk id="313" creationId="{00000000-0000-0000-0000-000000000000}"/>
          </ac:spMkLst>
        </pc:spChg>
      </pc:sldChg>
      <pc:sldChg chg="modSp">
        <pc:chgData name="Соколова Екатерина" userId="f412a7f92f5ecb4c" providerId="Windows Live" clId="Web-{2E444293-E1A4-462D-BE23-4FF8EECC898D}" dt="2022-05-22T13:19:55.256" v="22" actId="20577"/>
        <pc:sldMkLst>
          <pc:docMk/>
          <pc:sldMk cId="0" sldId="267"/>
        </pc:sldMkLst>
        <pc:spChg chg="mod">
          <ac:chgData name="Соколова Екатерина" userId="f412a7f92f5ecb4c" providerId="Windows Live" clId="Web-{2E444293-E1A4-462D-BE23-4FF8EECC898D}" dt="2022-05-22T13:19:55.256" v="22" actId="20577"/>
          <ac:spMkLst>
            <pc:docMk/>
            <pc:sldMk cId="0" sldId="267"/>
            <ac:spMk id="347" creationId="{00000000-0000-0000-0000-000000000000}"/>
          </ac:spMkLst>
        </pc:spChg>
      </pc:sldChg>
      <pc:sldChg chg="modSp">
        <pc:chgData name="Соколова Екатерина" userId="f412a7f92f5ecb4c" providerId="Windows Live" clId="Web-{2E444293-E1A4-462D-BE23-4FF8EECC898D}" dt="2022-05-22T13:20:51.757" v="37" actId="14100"/>
        <pc:sldMkLst>
          <pc:docMk/>
          <pc:sldMk cId="0" sldId="270"/>
        </pc:sldMkLst>
        <pc:spChg chg="mod">
          <ac:chgData name="Соколова Екатерина" userId="f412a7f92f5ecb4c" providerId="Windows Live" clId="Web-{2E444293-E1A4-462D-BE23-4FF8EECC898D}" dt="2022-05-22T13:20:51.757" v="37" actId="14100"/>
          <ac:spMkLst>
            <pc:docMk/>
            <pc:sldMk cId="0" sldId="270"/>
            <ac:spMk id="14" creationId="{C7F082EE-5877-BA81-93D5-ED5891EBFAE5}"/>
          </ac:spMkLst>
        </pc:spChg>
      </pc:sldChg>
      <pc:sldChg chg="addSp modSp">
        <pc:chgData name="Соколова Екатерина" userId="f412a7f92f5ecb4c" providerId="Windows Live" clId="Web-{2E444293-E1A4-462D-BE23-4FF8EECC898D}" dt="2022-05-22T13:19:15.630" v="16"/>
        <pc:sldMkLst>
          <pc:docMk/>
          <pc:sldMk cId="2875755304" sldId="275"/>
        </pc:sldMkLst>
        <pc:spChg chg="add">
          <ac:chgData name="Соколова Екатерина" userId="f412a7f92f5ecb4c" providerId="Windows Live" clId="Web-{2E444293-E1A4-462D-BE23-4FF8EECC898D}" dt="2022-05-22T13:19:15.630" v="16"/>
          <ac:spMkLst>
            <pc:docMk/>
            <pc:sldMk cId="2875755304" sldId="275"/>
            <ac:spMk id="3" creationId="{8384ECC4-873D-863E-B599-1F851D29630A}"/>
          </ac:spMkLst>
        </pc:spChg>
        <pc:spChg chg="mod">
          <ac:chgData name="Соколова Екатерина" userId="f412a7f92f5ecb4c" providerId="Windows Live" clId="Web-{2E444293-E1A4-462D-BE23-4FF8EECC898D}" dt="2022-05-22T13:19:06.099" v="15" actId="1076"/>
          <ac:spMkLst>
            <pc:docMk/>
            <pc:sldMk cId="2875755304" sldId="275"/>
            <ac:spMk id="6" creationId="{0C12D517-71D9-3C76-AA04-EB83D52F31DE}"/>
          </ac:spMkLst>
        </pc:spChg>
      </pc:sldChg>
    </pc:docChg>
  </pc:docChgLst>
  <pc:docChgLst>
    <pc:chgData name="Соколова Екатерина" userId="f412a7f92f5ecb4c" providerId="Windows Live" clId="Web-{39512934-66C8-4F93-B0D6-000C86F496FD}"/>
    <pc:docChg chg="modSld">
      <pc:chgData name="Соколова Екатерина" userId="f412a7f92f5ecb4c" providerId="Windows Live" clId="Web-{39512934-66C8-4F93-B0D6-000C86F496FD}" dt="2022-05-22T13:24:46.277" v="5" actId="20577"/>
      <pc:docMkLst>
        <pc:docMk/>
      </pc:docMkLst>
      <pc:sldChg chg="modSp">
        <pc:chgData name="Соколова Екатерина" userId="f412a7f92f5ecb4c" providerId="Windows Live" clId="Web-{39512934-66C8-4F93-B0D6-000C86F496FD}" dt="2022-05-22T13:24:46.277" v="5" actId="20577"/>
        <pc:sldMkLst>
          <pc:docMk/>
          <pc:sldMk cId="0" sldId="270"/>
        </pc:sldMkLst>
        <pc:spChg chg="mod">
          <ac:chgData name="Соколова Екатерина" userId="f412a7f92f5ecb4c" providerId="Windows Live" clId="Web-{39512934-66C8-4F93-B0D6-000C86F496FD}" dt="2022-05-22T13:24:46.277" v="5" actId="20577"/>
          <ac:spMkLst>
            <pc:docMk/>
            <pc:sldMk cId="0" sldId="270"/>
            <ac:spMk id="420" creationId="{00000000-0000-0000-0000-000000000000}"/>
          </ac:spMkLst>
        </pc:spChg>
      </pc:sldChg>
    </pc:docChg>
  </pc:docChgLst>
  <pc:docChgLst>
    <pc:chgData name="Соколова Екатерина" userId="f412a7f92f5ecb4c" providerId="Windows Live" clId="Web-{4D625403-6071-4082-A67B-8D52693BB464}"/>
    <pc:docChg chg="addSld modSld sldOrd">
      <pc:chgData name="Соколова Екатерина" userId="f412a7f92f5ecb4c" providerId="Windows Live" clId="Web-{4D625403-6071-4082-A67B-8D52693BB464}" dt="2022-05-22T13:15:55.788" v="380" actId="14100"/>
      <pc:docMkLst>
        <pc:docMk/>
      </pc:docMkLst>
      <pc:sldChg chg="modSp">
        <pc:chgData name="Соколова Екатерина" userId="f412a7f92f5ecb4c" providerId="Windows Live" clId="Web-{4D625403-6071-4082-A67B-8D52693BB464}" dt="2022-05-22T12:50:43.140" v="60" actId="14100"/>
        <pc:sldMkLst>
          <pc:docMk/>
          <pc:sldMk cId="0" sldId="259"/>
        </pc:sldMkLst>
        <pc:picChg chg="mod">
          <ac:chgData name="Соколова Екатерина" userId="f412a7f92f5ecb4c" providerId="Windows Live" clId="Web-{4D625403-6071-4082-A67B-8D52693BB464}" dt="2022-05-22T12:50:43.140" v="60" actId="14100"/>
          <ac:picMkLst>
            <pc:docMk/>
            <pc:sldMk cId="0" sldId="259"/>
            <ac:picMk id="2" creationId="{96A722B9-08B1-EDBE-56D0-2FE6A9DD0508}"/>
          </ac:picMkLst>
        </pc:picChg>
      </pc:sldChg>
      <pc:sldChg chg="modSp">
        <pc:chgData name="Соколова Екатерина" userId="f412a7f92f5ecb4c" providerId="Windows Live" clId="Web-{4D625403-6071-4082-A67B-8D52693BB464}" dt="2022-05-22T13:13:03.799" v="375" actId="1076"/>
        <pc:sldMkLst>
          <pc:docMk/>
          <pc:sldMk cId="0" sldId="261"/>
        </pc:sldMkLst>
        <pc:graphicFrameChg chg="mod modGraphic">
          <ac:chgData name="Соколова Екатерина" userId="f412a7f92f5ecb4c" providerId="Windows Live" clId="Web-{4D625403-6071-4082-A67B-8D52693BB464}" dt="2022-05-22T13:13:03.799" v="375" actId="1076"/>
          <ac:graphicFrameMkLst>
            <pc:docMk/>
            <pc:sldMk cId="0" sldId="261"/>
            <ac:graphicFrameMk id="3" creationId="{D061D286-D79B-4C47-B7D4-2CB76A546A58}"/>
          </ac:graphicFrameMkLst>
        </pc:graphicFrameChg>
        <pc:cxnChg chg="mod">
          <ac:chgData name="Соколова Екатерина" userId="f412a7f92f5ecb4c" providerId="Windows Live" clId="Web-{4D625403-6071-4082-A67B-8D52693BB464}" dt="2022-05-22T12:51:49.204" v="66" actId="1076"/>
          <ac:cxnSpMkLst>
            <pc:docMk/>
            <pc:sldMk cId="0" sldId="261"/>
            <ac:cxnSpMk id="211" creationId="{00000000-0000-0000-0000-000000000000}"/>
          </ac:cxnSpMkLst>
        </pc:cxnChg>
      </pc:sldChg>
      <pc:sldChg chg="modSp">
        <pc:chgData name="Соколова Екатерина" userId="f412a7f92f5ecb4c" providerId="Windows Live" clId="Web-{4D625403-6071-4082-A67B-8D52693BB464}" dt="2022-05-22T13:15:55.788" v="380" actId="14100"/>
        <pc:sldMkLst>
          <pc:docMk/>
          <pc:sldMk cId="0" sldId="262"/>
        </pc:sldMkLst>
        <pc:spChg chg="mod">
          <ac:chgData name="Соколова Екатерина" userId="f412a7f92f5ecb4c" providerId="Windows Live" clId="Web-{4D625403-6071-4082-A67B-8D52693BB464}" dt="2022-05-22T13:15:55.788" v="380" actId="14100"/>
          <ac:spMkLst>
            <pc:docMk/>
            <pc:sldMk cId="0" sldId="262"/>
            <ac:spMk id="2" creationId="{3C58D770-B8D5-BB4E-B800-238BA83609FE}"/>
          </ac:spMkLst>
        </pc:spChg>
      </pc:sldChg>
      <pc:sldChg chg="addSp delSp modSp">
        <pc:chgData name="Соколова Екатерина" userId="f412a7f92f5ecb4c" providerId="Windows Live" clId="Web-{4D625403-6071-4082-A67B-8D52693BB464}" dt="2022-05-22T12:51:37.422" v="64" actId="14100"/>
        <pc:sldMkLst>
          <pc:docMk/>
          <pc:sldMk cId="0" sldId="263"/>
        </pc:sldMkLst>
        <pc:spChg chg="add del mod">
          <ac:chgData name="Соколова Екатерина" userId="f412a7f92f5ecb4c" providerId="Windows Live" clId="Web-{4D625403-6071-4082-A67B-8D52693BB464}" dt="2022-05-22T12:34:26.552" v="3"/>
          <ac:spMkLst>
            <pc:docMk/>
            <pc:sldMk cId="0" sldId="263"/>
            <ac:spMk id="2" creationId="{4EFDBA84-58DB-EE24-27FD-C12840293027}"/>
          </ac:spMkLst>
        </pc:spChg>
        <pc:spChg chg="mod">
          <ac:chgData name="Соколова Екатерина" userId="f412a7f92f5ecb4c" providerId="Windows Live" clId="Web-{4D625403-6071-4082-A67B-8D52693BB464}" dt="2022-05-22T12:51:37.422" v="64" actId="14100"/>
          <ac:spMkLst>
            <pc:docMk/>
            <pc:sldMk cId="0" sldId="263"/>
            <ac:spMk id="274" creationId="{00000000-0000-0000-0000-000000000000}"/>
          </ac:spMkLst>
        </pc:spChg>
        <pc:cxnChg chg="mod">
          <ac:chgData name="Соколова Екатерина" userId="f412a7f92f5ecb4c" providerId="Windows Live" clId="Web-{4D625403-6071-4082-A67B-8D52693BB464}" dt="2022-05-22T12:42:39.221" v="35" actId="1076"/>
          <ac:cxnSpMkLst>
            <pc:docMk/>
            <pc:sldMk cId="0" sldId="263"/>
            <ac:cxnSpMk id="277" creationId="{00000000-0000-0000-0000-000000000000}"/>
          </ac:cxnSpMkLst>
        </pc:cxnChg>
      </pc:sldChg>
      <pc:sldChg chg="modSp">
        <pc:chgData name="Соколова Екатерина" userId="f412a7f92f5ecb4c" providerId="Windows Live" clId="Web-{4D625403-6071-4082-A67B-8D52693BB464}" dt="2022-05-22T12:47:40.369" v="52" actId="1076"/>
        <pc:sldMkLst>
          <pc:docMk/>
          <pc:sldMk cId="0" sldId="265"/>
        </pc:sldMkLst>
        <pc:spChg chg="mod">
          <ac:chgData name="Соколова Екатерина" userId="f412a7f92f5ecb4c" providerId="Windows Live" clId="Web-{4D625403-6071-4082-A67B-8D52693BB464}" dt="2022-05-22T12:47:40.369" v="52" actId="1076"/>
          <ac:spMkLst>
            <pc:docMk/>
            <pc:sldMk cId="0" sldId="265"/>
            <ac:spMk id="313" creationId="{00000000-0000-0000-0000-000000000000}"/>
          </ac:spMkLst>
        </pc:spChg>
        <pc:picChg chg="mod">
          <ac:chgData name="Соколова Екатерина" userId="f412a7f92f5ecb4c" providerId="Windows Live" clId="Web-{4D625403-6071-4082-A67B-8D52693BB464}" dt="2022-05-22T12:46:45.790" v="48" actId="1076"/>
          <ac:picMkLst>
            <pc:docMk/>
            <pc:sldMk cId="0" sldId="265"/>
            <ac:picMk id="9" creationId="{C01DE202-B4E3-E658-F30E-771ED3DFF65F}"/>
          </ac:picMkLst>
        </pc:picChg>
      </pc:sldChg>
      <pc:sldChg chg="modSp">
        <pc:chgData name="Соколова Екатерина" userId="f412a7f92f5ecb4c" providerId="Windows Live" clId="Web-{4D625403-6071-4082-A67B-8D52693BB464}" dt="2022-05-22T13:15:37.944" v="379" actId="20577"/>
        <pc:sldMkLst>
          <pc:docMk/>
          <pc:sldMk cId="0" sldId="267"/>
        </pc:sldMkLst>
        <pc:spChg chg="mod">
          <ac:chgData name="Соколова Екатерина" userId="f412a7f92f5ecb4c" providerId="Windows Live" clId="Web-{4D625403-6071-4082-A67B-8D52693BB464}" dt="2022-05-22T13:15:37.944" v="379" actId="20577"/>
          <ac:spMkLst>
            <pc:docMk/>
            <pc:sldMk cId="0" sldId="267"/>
            <ac:spMk id="347" creationId="{00000000-0000-0000-0000-000000000000}"/>
          </ac:spMkLst>
        </pc:spChg>
        <pc:cxnChg chg="mod">
          <ac:chgData name="Соколова Екатерина" userId="f412a7f92f5ecb4c" providerId="Windows Live" clId="Web-{4D625403-6071-4082-A67B-8D52693BB464}" dt="2022-05-22T12:44:24.473" v="42" actId="1076"/>
          <ac:cxnSpMkLst>
            <pc:docMk/>
            <pc:sldMk cId="0" sldId="267"/>
            <ac:cxnSpMk id="348" creationId="{00000000-0000-0000-0000-000000000000}"/>
          </ac:cxnSpMkLst>
        </pc:cxnChg>
      </pc:sldChg>
      <pc:sldChg chg="modSp">
        <pc:chgData name="Соколова Екатерина" userId="f412a7f92f5ecb4c" providerId="Windows Live" clId="Web-{4D625403-6071-4082-A67B-8D52693BB464}" dt="2022-05-22T12:48:49.590" v="56" actId="20577"/>
        <pc:sldMkLst>
          <pc:docMk/>
          <pc:sldMk cId="0" sldId="274"/>
        </pc:sldMkLst>
        <pc:spChg chg="mod">
          <ac:chgData name="Соколова Екатерина" userId="f412a7f92f5ecb4c" providerId="Windows Live" clId="Web-{4D625403-6071-4082-A67B-8D52693BB464}" dt="2022-05-22T12:48:49.590" v="56" actId="20577"/>
          <ac:spMkLst>
            <pc:docMk/>
            <pc:sldMk cId="0" sldId="274"/>
            <ac:spMk id="6" creationId="{0C12D517-71D9-3C76-AA04-EB83D52F31DE}"/>
          </ac:spMkLst>
        </pc:spChg>
      </pc:sldChg>
      <pc:sldChg chg="addSp delSp modSp add ord replId">
        <pc:chgData name="Соколова Екатерина" userId="f412a7f92f5ecb4c" providerId="Windows Live" clId="Web-{4D625403-6071-4082-A67B-8D52693BB464}" dt="2022-05-22T12:43:04.721" v="36" actId="20577"/>
        <pc:sldMkLst>
          <pc:docMk/>
          <pc:sldMk cId="2875755304" sldId="275"/>
        </pc:sldMkLst>
        <pc:spChg chg="mod">
          <ac:chgData name="Соколова Екатерина" userId="f412a7f92f5ecb4c" providerId="Windows Live" clId="Web-{4D625403-6071-4082-A67B-8D52693BB464}" dt="2022-05-22T12:43:04.721" v="36" actId="20577"/>
          <ac:spMkLst>
            <pc:docMk/>
            <pc:sldMk cId="2875755304" sldId="275"/>
            <ac:spMk id="6" creationId="{0C12D517-71D9-3C76-AA04-EB83D52F31DE}"/>
          </ac:spMkLst>
        </pc:spChg>
        <pc:spChg chg="del">
          <ac:chgData name="Соколова Екатерина" userId="f412a7f92f5ecb4c" providerId="Windows Live" clId="Web-{4D625403-6071-4082-A67B-8D52693BB464}" dt="2022-05-22T12:36:53.884" v="17"/>
          <ac:spMkLst>
            <pc:docMk/>
            <pc:sldMk cId="2875755304" sldId="275"/>
            <ac:spMk id="10" creationId="{9B44726E-445B-64BA-2D8E-D0F6F4F8FE1A}"/>
          </ac:spMkLst>
        </pc:spChg>
        <pc:picChg chg="add mod">
          <ac:chgData name="Соколова Екатерина" userId="f412a7f92f5ecb4c" providerId="Windows Live" clId="Web-{4D625403-6071-4082-A67B-8D52693BB464}" dt="2022-05-22T12:41:08.312" v="28" actId="1076"/>
          <ac:picMkLst>
            <pc:docMk/>
            <pc:sldMk cId="2875755304" sldId="275"/>
            <ac:picMk id="2" creationId="{551A10C6-3B04-FE57-399D-54CCB3639A7B}"/>
          </ac:picMkLst>
        </pc:picChg>
        <pc:picChg chg="del">
          <ac:chgData name="Соколова Екатерина" userId="f412a7f92f5ecb4c" providerId="Windows Live" clId="Web-{4D625403-6071-4082-A67B-8D52693BB464}" dt="2022-05-22T12:36:57.524" v="18"/>
          <ac:picMkLst>
            <pc:docMk/>
            <pc:sldMk cId="2875755304" sldId="275"/>
            <ac:picMk id="7" creationId="{B145DF97-ADEF-2918-E5A4-A0D2872E9AA3}"/>
          </ac:picMkLst>
        </pc:picChg>
      </pc:sldChg>
      <pc:sldChg chg="addSp delSp modSp add replId">
        <pc:chgData name="Соколова Екатерина" userId="f412a7f92f5ecb4c" providerId="Windows Live" clId="Web-{4D625403-6071-4082-A67B-8D52693BB464}" dt="2022-05-22T13:08:56.934" v="349" actId="1076"/>
        <pc:sldMkLst>
          <pc:docMk/>
          <pc:sldMk cId="1784024145" sldId="276"/>
        </pc:sldMkLst>
        <pc:spChg chg="add mod">
          <ac:chgData name="Соколова Екатерина" userId="f412a7f92f5ecb4c" providerId="Windows Live" clId="Web-{4D625403-6071-4082-A67B-8D52693BB464}" dt="2022-05-22T13:01:19.203" v="265" actId="1076"/>
          <ac:spMkLst>
            <pc:docMk/>
            <pc:sldMk cId="1784024145" sldId="276"/>
            <ac:spMk id="2" creationId="{B44B3BB7-17CF-7DF1-AE01-2F185CE8DF19}"/>
          </ac:spMkLst>
        </pc:spChg>
        <pc:spChg chg="del">
          <ac:chgData name="Соколова Екатерина" userId="f412a7f92f5ecb4c" providerId="Windows Live" clId="Web-{4D625403-6071-4082-A67B-8D52693BB464}" dt="2022-05-22T12:53:07.956" v="68"/>
          <ac:spMkLst>
            <pc:docMk/>
            <pc:sldMk cId="1784024145" sldId="276"/>
            <ac:spMk id="16" creationId="{BD394001-14CC-C633-BD57-3415E4532424}"/>
          </ac:spMkLst>
        </pc:spChg>
        <pc:spChg chg="mod">
          <ac:chgData name="Соколова Екатерина" userId="f412a7f92f5ecb4c" providerId="Windows Live" clId="Web-{4D625403-6071-4082-A67B-8D52693BB464}" dt="2022-05-22T12:53:27.019" v="75" actId="1076"/>
          <ac:spMkLst>
            <pc:docMk/>
            <pc:sldMk cId="1784024145" sldId="276"/>
            <ac:spMk id="17" creationId="{F2E496A5-6814-1833-60D7-AAE62F09D514}"/>
          </ac:spMkLst>
        </pc:spChg>
        <pc:picChg chg="add mod">
          <ac:chgData name="Соколова Екатерина" userId="f412a7f92f5ecb4c" providerId="Windows Live" clId="Web-{4D625403-6071-4082-A67B-8D52693BB464}" dt="2022-05-22T13:08:56.934" v="349" actId="1076"/>
          <ac:picMkLst>
            <pc:docMk/>
            <pc:sldMk cId="1784024145" sldId="276"/>
            <ac:picMk id="3" creationId="{22C44A43-ECDC-32F7-D6BF-6C9FB6DE47DC}"/>
          </ac:picMkLst>
        </pc:picChg>
        <pc:picChg chg="del">
          <ac:chgData name="Соколова Екатерина" userId="f412a7f92f5ecb4c" providerId="Windows Live" clId="Web-{4D625403-6071-4082-A67B-8D52693BB464}" dt="2022-05-22T12:53:11.847" v="69"/>
          <ac:picMkLst>
            <pc:docMk/>
            <pc:sldMk cId="1784024145" sldId="276"/>
            <ac:picMk id="15" creationId="{4F932509-6658-6D74-FBD2-C2F5EACCC0D1}"/>
          </ac:picMkLst>
        </pc:picChg>
      </pc:sldChg>
      <pc:sldChg chg="addSp delSp modSp add replId">
        <pc:chgData name="Соколова Екатерина" userId="f412a7f92f5ecb4c" providerId="Windows Live" clId="Web-{4D625403-6071-4082-A67B-8D52693BB464}" dt="2022-05-22T13:06:18.242" v="343" actId="20577"/>
        <pc:sldMkLst>
          <pc:docMk/>
          <pc:sldMk cId="2884124611" sldId="277"/>
        </pc:sldMkLst>
        <pc:spChg chg="add mod">
          <ac:chgData name="Соколова Екатерина" userId="f412a7f92f5ecb4c" providerId="Windows Live" clId="Web-{4D625403-6071-4082-A67B-8D52693BB464}" dt="2022-05-22T13:06:18.242" v="343" actId="20577"/>
          <ac:spMkLst>
            <pc:docMk/>
            <pc:sldMk cId="2884124611" sldId="277"/>
            <ac:spMk id="2" creationId="{842599C0-9DC6-E529-859C-5B5F778C83D5}"/>
          </ac:spMkLst>
        </pc:spChg>
        <pc:spChg chg="del">
          <ac:chgData name="Соколова Екатерина" userId="f412a7f92f5ecb4c" providerId="Windows Live" clId="Web-{4D625403-6071-4082-A67B-8D52693BB464}" dt="2022-05-22T13:01:41.657" v="267"/>
          <ac:spMkLst>
            <pc:docMk/>
            <pc:sldMk cId="2884124611" sldId="277"/>
            <ac:spMk id="16" creationId="{BD394001-14CC-C633-BD57-3415E4532424}"/>
          </ac:spMkLst>
        </pc:spChg>
        <pc:spChg chg="mod">
          <ac:chgData name="Соколова Екатерина" userId="f412a7f92f5ecb4c" providerId="Windows Live" clId="Web-{4D625403-6071-4082-A67B-8D52693BB464}" dt="2022-05-22T13:02:16.486" v="288" actId="1076"/>
          <ac:spMkLst>
            <pc:docMk/>
            <pc:sldMk cId="2884124611" sldId="277"/>
            <ac:spMk id="17" creationId="{F2E496A5-6814-1833-60D7-AAE62F09D514}"/>
          </ac:spMkLst>
        </pc:spChg>
        <pc:picChg chg="del">
          <ac:chgData name="Соколова Екатерина" userId="f412a7f92f5ecb4c" providerId="Windows Live" clId="Web-{4D625403-6071-4082-A67B-8D52693BB464}" dt="2022-05-22T13:01:41.829" v="268"/>
          <ac:picMkLst>
            <pc:docMk/>
            <pc:sldMk cId="2884124611" sldId="277"/>
            <ac:picMk id="15" creationId="{4F932509-6658-6D74-FBD2-C2F5EACCC0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a338ac425_1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a338ac425_1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a338ac42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0a338ac42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a338ac425_1_1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a338ac425_1_1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a338ac425_1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a338ac425_1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0a338ac425_1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0a338ac425_1_1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a338ac425_1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0a338ac425_1_1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157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a338ac425_1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0a338ac425_1_1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a338ac425_1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0a338ac425_1_1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22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a338ac425_1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a338ac425_1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a338ac425_1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a338ac425_1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a338ac425_1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a338ac425_1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a338ac425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a338ac425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a338ac425_1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a338ac425_1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a338ac425_1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a338ac425_1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0a338ac425_1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0a338ac425_1_1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0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54875" y="1221900"/>
            <a:ext cx="4487100" cy="27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4019200"/>
            <a:ext cx="40179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hand Light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Khand Light"/>
              <a:buNone/>
              <a:defRPr>
                <a:latin typeface="Khand Light"/>
                <a:ea typeface="Khand Light"/>
                <a:cs typeface="Khand Light"/>
                <a:sym typeface="Kh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>
            <a:off x="1418850" y="2773325"/>
            <a:ext cx="6306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623300" y="1402800"/>
            <a:ext cx="5897400" cy="14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_1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 hasCustomPrompt="1"/>
          </p:nvPr>
        </p:nvSpPr>
        <p:spPr>
          <a:xfrm>
            <a:off x="634025" y="1542975"/>
            <a:ext cx="996300" cy="6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>
                <a:solidFill>
                  <a:schemeClr val="accen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 hasCustomPrompt="1"/>
          </p:nvPr>
        </p:nvSpPr>
        <p:spPr>
          <a:xfrm>
            <a:off x="2447732" y="2986550"/>
            <a:ext cx="996300" cy="6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>
                <a:solidFill>
                  <a:schemeClr val="accen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1"/>
          </p:nvPr>
        </p:nvSpPr>
        <p:spPr>
          <a:xfrm>
            <a:off x="1249225" y="2056475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>
            <a:off x="3063057" y="3495401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4" hasCustomPrompt="1"/>
          </p:nvPr>
        </p:nvSpPr>
        <p:spPr>
          <a:xfrm>
            <a:off x="4249709" y="1542975"/>
            <a:ext cx="996300" cy="6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>
                <a:solidFill>
                  <a:schemeClr val="accen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 hasCustomPrompt="1"/>
          </p:nvPr>
        </p:nvSpPr>
        <p:spPr>
          <a:xfrm>
            <a:off x="6056391" y="2986550"/>
            <a:ext cx="996300" cy="6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>
                <a:solidFill>
                  <a:schemeClr val="accen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4865009" y="2056475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>
            <a:off x="6671691" y="3495401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>
            <a:off x="1249200" y="2433600"/>
            <a:ext cx="20250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9"/>
          </p:nvPr>
        </p:nvSpPr>
        <p:spPr>
          <a:xfrm>
            <a:off x="4864999" y="2433600"/>
            <a:ext cx="1862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3"/>
          </p:nvPr>
        </p:nvSpPr>
        <p:spPr>
          <a:xfrm>
            <a:off x="3063024" y="3873700"/>
            <a:ext cx="1862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4"/>
          </p:nvPr>
        </p:nvSpPr>
        <p:spPr>
          <a:xfrm>
            <a:off x="6671701" y="3873700"/>
            <a:ext cx="1862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0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248150" y="2111700"/>
            <a:ext cx="307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2"/>
          </p:nvPr>
        </p:nvSpPr>
        <p:spPr>
          <a:xfrm>
            <a:off x="1248150" y="2468725"/>
            <a:ext cx="3074700" cy="14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253400" y="540000"/>
            <a:ext cx="33186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850" y="1070675"/>
            <a:ext cx="996300" cy="6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2_3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4567400" y="2111700"/>
            <a:ext cx="3074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2"/>
          </p:nvPr>
        </p:nvSpPr>
        <p:spPr>
          <a:xfrm>
            <a:off x="4567400" y="2468725"/>
            <a:ext cx="3074700" cy="14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3913546" y="540000"/>
            <a:ext cx="33186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idx="3" hasCustomPrompt="1"/>
          </p:nvPr>
        </p:nvSpPr>
        <p:spPr>
          <a:xfrm>
            <a:off x="6340996" y="1070675"/>
            <a:ext cx="996300" cy="61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A7B17"/>
          </p15:clr>
        </p15:guide>
        <p15:guide id="2" pos="3458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756725" y="1665600"/>
            <a:ext cx="6582300" cy="26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4">
          <p15:clr>
            <a:srgbClr val="FA7B17"/>
          </p15:clr>
        </p15:guide>
        <p15:guide id="2" pos="458">
          <p15:clr>
            <a:srgbClr val="FA7B17"/>
          </p15:clr>
        </p15:guide>
        <p15:guide id="3" orient="horz" pos="2727">
          <p15:clr>
            <a:srgbClr val="FA7B17"/>
          </p15:clr>
        </p15:guide>
        <p15:guide id="4" orient="horz" pos="624">
          <p15:clr>
            <a:srgbClr val="FA7B17"/>
          </p15:clr>
        </p15:guide>
        <p15:guide id="5" orient="horz" pos="737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9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756725" y="1665600"/>
            <a:ext cx="6582300" cy="26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2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ubTitle" idx="1"/>
          </p:nvPr>
        </p:nvSpPr>
        <p:spPr>
          <a:xfrm>
            <a:off x="2620819" y="1772588"/>
            <a:ext cx="1428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2"/>
          </p:nvPr>
        </p:nvSpPr>
        <p:spPr>
          <a:xfrm>
            <a:off x="4434652" y="1772588"/>
            <a:ext cx="155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3"/>
          </p:nvPr>
        </p:nvSpPr>
        <p:spPr>
          <a:xfrm>
            <a:off x="2620800" y="2182006"/>
            <a:ext cx="1553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434625" y="2182006"/>
            <a:ext cx="1553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5"/>
          </p:nvPr>
        </p:nvSpPr>
        <p:spPr>
          <a:xfrm>
            <a:off x="857328" y="1772588"/>
            <a:ext cx="155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6"/>
          </p:nvPr>
        </p:nvSpPr>
        <p:spPr>
          <a:xfrm>
            <a:off x="857300" y="2182006"/>
            <a:ext cx="1553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7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1"/>
          </p:nvPr>
        </p:nvSpPr>
        <p:spPr>
          <a:xfrm>
            <a:off x="2620819" y="1772588"/>
            <a:ext cx="1428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ubTitle" idx="2"/>
          </p:nvPr>
        </p:nvSpPr>
        <p:spPr>
          <a:xfrm>
            <a:off x="4434652" y="1772588"/>
            <a:ext cx="155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3"/>
          </p:nvPr>
        </p:nvSpPr>
        <p:spPr>
          <a:xfrm>
            <a:off x="2620819" y="2150850"/>
            <a:ext cx="1584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4"/>
          </p:nvPr>
        </p:nvSpPr>
        <p:spPr>
          <a:xfrm>
            <a:off x="4434652" y="2150850"/>
            <a:ext cx="1584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5"/>
          </p:nvPr>
        </p:nvSpPr>
        <p:spPr>
          <a:xfrm>
            <a:off x="857300" y="1772588"/>
            <a:ext cx="155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6"/>
          </p:nvPr>
        </p:nvSpPr>
        <p:spPr>
          <a:xfrm>
            <a:off x="857300" y="2150850"/>
            <a:ext cx="1584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7"/>
          </p:nvPr>
        </p:nvSpPr>
        <p:spPr>
          <a:xfrm>
            <a:off x="6266325" y="1772588"/>
            <a:ext cx="1553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8"/>
          </p:nvPr>
        </p:nvSpPr>
        <p:spPr>
          <a:xfrm>
            <a:off x="6266325" y="2150850"/>
            <a:ext cx="15846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2_1_2_1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2620825" y="2056475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4434657" y="3495401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3"/>
          </p:nvPr>
        </p:nvSpPr>
        <p:spPr>
          <a:xfrm>
            <a:off x="6236609" y="2056475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4"/>
          </p:nvPr>
        </p:nvSpPr>
        <p:spPr>
          <a:xfrm>
            <a:off x="2620800" y="2424701"/>
            <a:ext cx="20250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5"/>
          </p:nvPr>
        </p:nvSpPr>
        <p:spPr>
          <a:xfrm>
            <a:off x="6236599" y="2424701"/>
            <a:ext cx="1862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6"/>
          </p:nvPr>
        </p:nvSpPr>
        <p:spPr>
          <a:xfrm>
            <a:off x="4434624" y="3864801"/>
            <a:ext cx="1862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7"/>
          </p:nvPr>
        </p:nvSpPr>
        <p:spPr>
          <a:xfrm>
            <a:off x="857336" y="3495401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eem Kufi"/>
              <a:buNone/>
              <a:defRPr sz="1600" b="1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8"/>
          </p:nvPr>
        </p:nvSpPr>
        <p:spPr>
          <a:xfrm>
            <a:off x="857303" y="3864801"/>
            <a:ext cx="18624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A7B17"/>
          </p15:clr>
        </p15:guide>
        <p15:guide id="2" pos="3458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745725" y="1546875"/>
            <a:ext cx="3396900" cy="7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15775" y="2763450"/>
            <a:ext cx="2718000" cy="15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997101" y="650703"/>
            <a:ext cx="1992900" cy="100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744522" y="2309850"/>
            <a:ext cx="1590600" cy="2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2"/>
          </p:nvPr>
        </p:nvSpPr>
        <p:spPr>
          <a:xfrm>
            <a:off x="1744522" y="3135225"/>
            <a:ext cx="1590600" cy="2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3"/>
          </p:nvPr>
        </p:nvSpPr>
        <p:spPr>
          <a:xfrm>
            <a:off x="4138551" y="2309850"/>
            <a:ext cx="1590600" cy="2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4"/>
          </p:nvPr>
        </p:nvSpPr>
        <p:spPr>
          <a:xfrm>
            <a:off x="1744522" y="3960600"/>
            <a:ext cx="1590600" cy="2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5"/>
          </p:nvPr>
        </p:nvSpPr>
        <p:spPr>
          <a:xfrm>
            <a:off x="4138551" y="3135225"/>
            <a:ext cx="1590600" cy="2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6"/>
          </p:nvPr>
        </p:nvSpPr>
        <p:spPr>
          <a:xfrm>
            <a:off x="4138551" y="3960600"/>
            <a:ext cx="1590600" cy="2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8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 hasCustomPrompt="1"/>
          </p:nvPr>
        </p:nvSpPr>
        <p:spPr>
          <a:xfrm>
            <a:off x="2337300" y="2105175"/>
            <a:ext cx="44694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1927950" y="2671527"/>
            <a:ext cx="5288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2"/>
          </p:nvPr>
        </p:nvSpPr>
        <p:spPr>
          <a:xfrm>
            <a:off x="1927950" y="1508225"/>
            <a:ext cx="5288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 idx="3" hasCustomPrompt="1"/>
          </p:nvPr>
        </p:nvSpPr>
        <p:spPr>
          <a:xfrm>
            <a:off x="2337300" y="913675"/>
            <a:ext cx="44694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 idx="4" hasCustomPrompt="1"/>
          </p:nvPr>
        </p:nvSpPr>
        <p:spPr>
          <a:xfrm>
            <a:off x="2337300" y="3296675"/>
            <a:ext cx="44694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5"/>
          </p:nvPr>
        </p:nvSpPr>
        <p:spPr>
          <a:xfrm>
            <a:off x="1927950" y="3863027"/>
            <a:ext cx="5288100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2_1_2_2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>
            <a:off x="1804050" y="3076863"/>
            <a:ext cx="3542400" cy="3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20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2"/>
          </p:nvPr>
        </p:nvSpPr>
        <p:spPr>
          <a:xfrm>
            <a:off x="1804050" y="1678450"/>
            <a:ext cx="5959800" cy="13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A7B17"/>
          </p15:clr>
        </p15:guide>
        <p15:guide id="2" pos="3458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2_1_2_2_1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732000" y="540000"/>
            <a:ext cx="46920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A7B17"/>
          </p15:clr>
        </p15:guide>
        <p15:guide id="2" pos="3458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1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ctrTitle"/>
          </p:nvPr>
        </p:nvSpPr>
        <p:spPr>
          <a:xfrm>
            <a:off x="4831458" y="540000"/>
            <a:ext cx="37080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3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ctrTitle"/>
          </p:nvPr>
        </p:nvSpPr>
        <p:spPr>
          <a:xfrm>
            <a:off x="4831458" y="540000"/>
            <a:ext cx="37080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4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ctrTitle"/>
          </p:nvPr>
        </p:nvSpPr>
        <p:spPr>
          <a:xfrm>
            <a:off x="3952598" y="540000"/>
            <a:ext cx="3879600" cy="8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51357"/>
              </a:buClr>
              <a:buSzPts val="900"/>
              <a:buFont typeface="Titillium Web"/>
              <a:buNone/>
              <a:defRPr sz="900" b="1">
                <a:solidFill>
                  <a:srgbClr val="05135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1"/>
          </p:nvPr>
        </p:nvSpPr>
        <p:spPr>
          <a:xfrm>
            <a:off x="5360225" y="1439000"/>
            <a:ext cx="2798100" cy="12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8"/>
          <p:cNvSpPr txBox="1"/>
          <p:nvPr/>
        </p:nvSpPr>
        <p:spPr>
          <a:xfrm>
            <a:off x="5360225" y="3338675"/>
            <a:ext cx="27981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200">
                <a:solidFill>
                  <a:schemeClr val="accen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200">
                <a:solidFill>
                  <a:schemeClr val="accen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, infographics &amp; images by </a:t>
            </a:r>
            <a:r>
              <a:rPr lang="en" sz="1200">
                <a:solidFill>
                  <a:schemeClr val="accen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55">
          <p15:clr>
            <a:srgbClr val="FA7B17"/>
          </p15:clr>
        </p15:guide>
        <p15:guide id="2" orient="horz" pos="1754">
          <p15:clr>
            <a:srgbClr val="FA7B17"/>
          </p15:clr>
        </p15:guide>
        <p15:guide id="3" pos="458">
          <p15:clr>
            <a:srgbClr val="FA7B17"/>
          </p15:clr>
        </p15:guide>
        <p15:guide id="4" orient="horz" pos="2727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29"/>
          <p:cNvCxnSpPr/>
          <p:nvPr/>
        </p:nvCxnSpPr>
        <p:spPr>
          <a:xfrm rot="10800000">
            <a:off x="7802475" y="1687137"/>
            <a:ext cx="0" cy="381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29"/>
          <p:cNvCxnSpPr/>
          <p:nvPr/>
        </p:nvCxnSpPr>
        <p:spPr>
          <a:xfrm>
            <a:off x="2775675" y="319575"/>
            <a:ext cx="638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30"/>
          <p:cNvCxnSpPr/>
          <p:nvPr/>
        </p:nvCxnSpPr>
        <p:spPr>
          <a:xfrm rot="10800000">
            <a:off x="1127750" y="4022937"/>
            <a:ext cx="0" cy="147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30"/>
          <p:cNvCxnSpPr/>
          <p:nvPr/>
        </p:nvCxnSpPr>
        <p:spPr>
          <a:xfrm>
            <a:off x="-69775" y="319575"/>
            <a:ext cx="4252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30"/>
          <p:cNvCxnSpPr/>
          <p:nvPr/>
        </p:nvCxnSpPr>
        <p:spPr>
          <a:xfrm>
            <a:off x="7108875" y="4110300"/>
            <a:ext cx="2052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8807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100">
                <a:solidFill>
                  <a:schemeClr val="accent1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○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■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●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○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■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●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 ExtraLight"/>
              <a:buChar char="○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Karla ExtraLight"/>
              <a:buChar char="■"/>
              <a:defRPr sz="1100">
                <a:solidFill>
                  <a:schemeClr val="accent1"/>
                </a:solidFill>
                <a:latin typeface="Karla ExtraLight"/>
                <a:ea typeface="Karla ExtraLight"/>
                <a:cs typeface="Karla ExtraLight"/>
                <a:sym typeface="Karla ExtraLight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680600" y="3612555"/>
            <a:ext cx="2457000" cy="41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680525" y="3873750"/>
            <a:ext cx="2457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567575" y="3612525"/>
            <a:ext cx="2618400" cy="41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eem Kufi"/>
              <a:buNone/>
              <a:defRPr sz="1200"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567500" y="3873750"/>
            <a:ext cx="2457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720000" y="26736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902000" y="2451263"/>
            <a:ext cx="2970600" cy="11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ctrTitle"/>
          </p:nvPr>
        </p:nvSpPr>
        <p:spPr>
          <a:xfrm>
            <a:off x="720000" y="1231563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1158900" y="1321500"/>
            <a:ext cx="6826200" cy="25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latin typeface="Karla ExtraLight"/>
                <a:ea typeface="Karla ExtraLight"/>
                <a:cs typeface="Karla ExtraLight"/>
                <a:sym typeface="Karla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528250" y="2098000"/>
            <a:ext cx="4087500" cy="17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>
            <a:off x="4189200" y="3624600"/>
            <a:ext cx="4387200" cy="11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30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Cutive Mono"/>
              <a:buNone/>
              <a:defRPr sz="1100"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inzel"/>
              <a:buNone/>
              <a:defRPr sz="2800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●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○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Karla"/>
              <a:buChar char="■"/>
              <a:defRPr sz="11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otariat.ru/ru-ru/news/odin-den-iz-zhizni-notariusa-portal-pravoru-rasskazal-o-rabote-moskovskoj-notarialnoj-konto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.wikipedia.org/wiki/%D0%AE%D1%80%D0%B8%D0%B4%D0%B8%D1%87%D0%B5%D1%81%D0%BA%D0%B8%D0%B9_%D0%BF%D0%B5%D1%80%D0%B5%D0%B2%D0%BE%D0%B4" TargetMode="External"/><Relationship Id="rId5" Type="http://schemas.openxmlformats.org/officeDocument/2006/relationships/hyperlink" Target="https://ru.wikipedia.org/wiki/%D0%94%D0%BE%D0%BA%D1%83%D0%BC%D0%B5%D0%BD%D1%82" TargetMode="External"/><Relationship Id="rId4" Type="http://schemas.openxmlformats.org/officeDocument/2006/relationships/hyperlink" Target="https://ru.wikipedia.org/wiki/%D0%9D%D0%BE%D1%82%D0%B0%D1%80%D0%B8%D0%B0%D0%BB%D1%8C%D0%BD%D1%8B%D0%B5_%D0%B4%D0%B5%D0%B9%D1%81%D1%82%D0%B2%D0%B8%D1%8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4"/>
          <p:cNvPicPr preferRelativeResize="0"/>
          <p:nvPr/>
        </p:nvPicPr>
        <p:blipFill rotWithShape="1">
          <a:blip r:embed="rId3">
            <a:alphaModFix/>
          </a:blip>
          <a:srcRect l="8884" r="24431" b="15824"/>
          <a:stretch/>
        </p:blipFill>
        <p:spPr>
          <a:xfrm flipH="1">
            <a:off x="4583015" y="1184305"/>
            <a:ext cx="4574224" cy="38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4"/>
          <p:cNvSpPr/>
          <p:nvPr/>
        </p:nvSpPr>
        <p:spPr>
          <a:xfrm>
            <a:off x="4572000" y="1120980"/>
            <a:ext cx="4574225" cy="3904421"/>
          </a:xfrm>
          <a:prstGeom prst="rect">
            <a:avLst/>
          </a:prstGeom>
          <a:solidFill>
            <a:srgbClr val="000000">
              <a:alpha val="539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0" name="Google Shape;150;p34"/>
          <p:cNvCxnSpPr/>
          <p:nvPr/>
        </p:nvCxnSpPr>
        <p:spPr>
          <a:xfrm rot="10800000">
            <a:off x="-19700" y="4519800"/>
            <a:ext cx="64059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34"/>
          <p:cNvCxnSpPr/>
          <p:nvPr/>
        </p:nvCxnSpPr>
        <p:spPr>
          <a:xfrm rot="10800000">
            <a:off x="6339025" y="613125"/>
            <a:ext cx="5878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34"/>
          <p:cNvSpPr txBox="1"/>
          <p:nvPr/>
        </p:nvSpPr>
        <p:spPr>
          <a:xfrm>
            <a:off x="0" y="105270"/>
            <a:ext cx="9123331" cy="137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800">
                <a:solidFill>
                  <a:schemeClr val="accent1"/>
                </a:solidFill>
                <a:latin typeface="Calibri" panose="020F0502020204030204" pitchFamily="34" charset="0"/>
                <a:ea typeface="Cinzel"/>
                <a:cs typeface="Calibri" panose="020F0502020204030204" pitchFamily="34" charset="0"/>
              </a:rPr>
              <a:t>ФЕДЕРАЛЬНОЕ ГОСУДАРСТВЕННОЕ БЮДЖЕТНОЕ ОБРАЗОВАТЕЛЬНОЕ </a:t>
            </a:r>
          </a:p>
          <a:p>
            <a:pPr algn="ctr"/>
            <a:r>
              <a:rPr lang="ru-RU" sz="1800">
                <a:solidFill>
                  <a:schemeClr val="accent1"/>
                </a:solidFill>
                <a:latin typeface="Calibri" panose="020F0502020204030204" pitchFamily="34" charset="0"/>
                <a:ea typeface="Cinzel"/>
                <a:cs typeface="Calibri" panose="020F0502020204030204" pitchFamily="34" charset="0"/>
              </a:rPr>
              <a:t>УЧРЕЖДЕНИЕ ВЫСШЕГО ОБРАЗОВАНИЯ «ВСЕРОССИЙСКИЙ ГОСУДАРСТВЕННЫЙ</a:t>
            </a:r>
          </a:p>
          <a:p>
            <a:pPr algn="ctr"/>
            <a:r>
              <a:rPr lang="ru-RU" sz="1800">
                <a:solidFill>
                  <a:schemeClr val="accent1"/>
                </a:solidFill>
                <a:latin typeface="Calibri" panose="020F0502020204030204" pitchFamily="34" charset="0"/>
                <a:ea typeface="Cinzel"/>
                <a:cs typeface="Calibri" panose="020F0502020204030204" pitchFamily="34" charset="0"/>
              </a:rPr>
              <a:t> УНИВЕРСИТЕТ ЮСТИЦИИ (РПА МИНЮСТРА РОССИИ)»</a:t>
            </a:r>
          </a:p>
          <a:p>
            <a:pPr algn="ctr"/>
            <a:r>
              <a:rPr lang="ru-RU" sz="1800">
                <a:solidFill>
                  <a:schemeClr val="accent1"/>
                </a:solidFill>
                <a:latin typeface="Calibri" panose="020F0502020204030204" pitchFamily="34" charset="0"/>
                <a:ea typeface="Cinzel"/>
                <a:cs typeface="Calibri" panose="020F0502020204030204" pitchFamily="34" charset="0"/>
              </a:rPr>
              <a:t>Казанский институт (филиал) ВГУЮ (РПА Минюста России)</a:t>
            </a:r>
          </a:p>
          <a:p>
            <a:pPr algn="ctr"/>
            <a:r>
              <a:rPr lang="ru-RU" sz="1800">
                <a:solidFill>
                  <a:schemeClr val="accent1"/>
                </a:solidFill>
                <a:latin typeface="Calibri" panose="020F0502020204030204" pitchFamily="34" charset="0"/>
                <a:ea typeface="Cinzel"/>
                <a:cs typeface="Calibri" panose="020F0502020204030204" pitchFamily="34" charset="0"/>
              </a:rPr>
              <a:t>КОЛЛЕДЖ</a:t>
            </a:r>
          </a:p>
          <a:p>
            <a:pPr algn="ctr"/>
            <a:endParaRPr lang="ru-RU" sz="1100">
              <a:solidFill>
                <a:schemeClr val="accent1"/>
              </a:solidFill>
              <a:ea typeface="Cinzel"/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endParaRPr lang="en" sz="800">
              <a:solidFill>
                <a:srgbClr val="FFFFFF"/>
              </a:solidFill>
              <a:latin typeface="Cinzel"/>
              <a:ea typeface="Cinzel"/>
              <a:cs typeface="Cinzel"/>
            </a:endParaRPr>
          </a:p>
        </p:txBody>
      </p:sp>
      <p:sp>
        <p:nvSpPr>
          <p:cNvPr id="153" name="Google Shape;153;p34"/>
          <p:cNvSpPr txBox="1">
            <a:spLocks noGrp="1"/>
          </p:cNvSpPr>
          <p:nvPr>
            <p:ph type="ctrTitle"/>
          </p:nvPr>
        </p:nvSpPr>
        <p:spPr>
          <a:xfrm>
            <a:off x="-154862" y="2131015"/>
            <a:ext cx="6676222" cy="14883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sz="4800" dirty="0">
                <a:solidFill>
                  <a:srgbClr val="DBB1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ОДИН ДЕНЬ ИЗ ЖИЗНИ</a:t>
            </a:r>
            <a:r>
              <a:rPr lang="ru-RU" sz="4800" dirty="0">
                <a:solidFill>
                  <a:srgbClr val="DBB1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4800" dirty="0">
                <a:solidFill>
                  <a:srgbClr val="DBB16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НОТАРИУСА</a:t>
            </a:r>
          </a:p>
        </p:txBody>
      </p:sp>
      <p:sp>
        <p:nvSpPr>
          <p:cNvPr id="154" name="Google Shape;154;p34"/>
          <p:cNvSpPr txBox="1">
            <a:spLocks noGrp="1"/>
          </p:cNvSpPr>
          <p:nvPr>
            <p:ph type="subTitle" idx="1"/>
          </p:nvPr>
        </p:nvSpPr>
        <p:spPr>
          <a:xfrm>
            <a:off x="5532690" y="3327404"/>
            <a:ext cx="3745735" cy="19606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Выполнила студентка 1 курса </a:t>
            </a: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/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группа 06-кПСАо21-2</a:t>
            </a:r>
          </a:p>
          <a:p>
            <a:pPr marL="0" indent="0"/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>
                <a:latin typeface="Calibri" panose="020F0502020204030204" pitchFamily="34" charset="0"/>
                <a:cs typeface="Calibri" panose="020F0502020204030204" pitchFamily="34" charset="0"/>
              </a:rPr>
              <a:t>Соколова Екатерина </a:t>
            </a: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/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Научный руководитель</a:t>
            </a:r>
          </a:p>
          <a:p>
            <a:pPr marL="0" indent="0"/>
            <a:r>
              <a:rPr lang="ru-RU" err="1">
                <a:latin typeface="Calibri" panose="020F0502020204030204" pitchFamily="34" charset="0"/>
                <a:cs typeface="Calibri" panose="020F0502020204030204" pitchFamily="34" charset="0"/>
              </a:rPr>
              <a:t>Панфилович</a:t>
            </a: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 Альфия </a:t>
            </a:r>
            <a:r>
              <a:rPr lang="ru-RU" err="1">
                <a:latin typeface="Calibri" panose="020F0502020204030204" pitchFamily="34" charset="0"/>
                <a:cs typeface="Calibri" panose="020F0502020204030204" pitchFamily="34" charset="0"/>
              </a:rPr>
              <a:t>Габдрашитовна</a:t>
            </a: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/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преподаватель </a:t>
            </a:r>
          </a:p>
          <a:p>
            <a:pPr marL="0" indent="0"/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>
            <a:spLocks noGrp="1"/>
          </p:cNvSpPr>
          <p:nvPr>
            <p:ph type="ctrTitle"/>
          </p:nvPr>
        </p:nvSpPr>
        <p:spPr>
          <a:xfrm>
            <a:off x="3476851" y="414671"/>
            <a:ext cx="5553882" cy="18932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n" sz="1400" dirty="0"/>
              <a:t>    </a:t>
            </a:r>
            <a:r>
              <a:rPr lang="en" sz="1800" dirty="0"/>
              <a:t> </a:t>
            </a:r>
            <a:r>
              <a:rPr lang="en" sz="2400" dirty="0"/>
              <a:t>27</a:t>
            </a:r>
            <a:r>
              <a:rPr lang="ru-RU" sz="2400" dirty="0"/>
              <a:t> </a:t>
            </a:r>
            <a:r>
              <a:rPr lang="en" sz="2000" i="1" dirty="0"/>
              <a:t>– </a:t>
            </a:r>
            <a:r>
              <a:rPr lang="ru-RU" sz="2000" i="1" dirty="0"/>
              <a:t> </a:t>
            </a:r>
            <a:r>
              <a:rPr lang="en" sz="2000" i="1" dirty="0"/>
              <a:t>примерно столько нотариальных действий, по данным Федеральной нотариальной палаты, ежедневно совершил каждый нотариус в 2017 году (при условии, что 7918 нотариусов работали 248 дней).</a:t>
            </a:r>
            <a:endParaRPr lang="en" sz="2000" dirty="0"/>
          </a:p>
          <a:p>
            <a:pPr algn="r"/>
            <a:endParaRPr lang="en" sz="1200" dirty="0"/>
          </a:p>
        </p:txBody>
      </p:sp>
      <p:cxnSp>
        <p:nvCxnSpPr>
          <p:cNvPr id="217" name="Google Shape;217;p40"/>
          <p:cNvCxnSpPr/>
          <p:nvPr/>
        </p:nvCxnSpPr>
        <p:spPr>
          <a:xfrm flipV="1">
            <a:off x="4504749" y="305512"/>
            <a:ext cx="4639251" cy="32349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" name="Google Shape;218;p40"/>
          <p:cNvCxnSpPr/>
          <p:nvPr/>
        </p:nvCxnSpPr>
        <p:spPr>
          <a:xfrm rot="10800000">
            <a:off x="8119200" y="2307939"/>
            <a:ext cx="0" cy="37011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58D770-B8D5-BB4E-B800-238BA83609FE}"/>
              </a:ext>
            </a:extLst>
          </p:cNvPr>
          <p:cNvSpPr txBox="1"/>
          <p:nvPr/>
        </p:nvSpPr>
        <p:spPr>
          <a:xfrm>
            <a:off x="204073" y="2252665"/>
            <a:ext cx="781942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"</a:t>
            </a:r>
            <a:r>
              <a:rPr lang="ru-RU" sz="1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Мы часто записываем нотариальные действия на видео. Особенно это касается крупных сделок и завещаний, а также удостоверения документов от пожилых людей. Если вызывает подозрение, что обратившийся хочет именно это действие и понимает и осознает последствия, я обязательно беседую с ним на камеру", – рассказала </a:t>
            </a:r>
            <a:r>
              <a:rPr lang="ru-RU" sz="18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Лексакова</a:t>
            </a:r>
            <a:r>
              <a:rPr lang="ru-RU" sz="1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. После того как стороны под запись подтвердят свое желание совершить определенные действия (например, продать квартиру), происходит подписание и обмен документами, запись прекращается. Все видеофайлы хранятся в архиве нотариуса минимум пять лет и могут быть истребованы судом. </a:t>
            </a:r>
            <a:endParaRPr lang="ru-RU" sz="1600" dirty="0">
              <a:solidFill>
                <a:schemeClr val="accent3">
                  <a:lumMod val="40000"/>
                  <a:lumOff val="60000"/>
                </a:schemeClr>
              </a:solidFill>
              <a:latin typeface="Calibri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0F75685-6304-B00D-B072-9D22FE03D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9" y="550419"/>
            <a:ext cx="1341409" cy="13361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>
            <a:spLocks noGrp="1"/>
          </p:cNvSpPr>
          <p:nvPr>
            <p:ph type="subTitle" idx="2"/>
          </p:nvPr>
        </p:nvSpPr>
        <p:spPr>
          <a:xfrm>
            <a:off x="891143" y="1384198"/>
            <a:ext cx="5934956" cy="3102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n" sz="1800" dirty="0">
                <a:latin typeface="Calibri"/>
              </a:rPr>
              <a:t>В коридорах нотариальной конторы весь день оживленно, хотя как таковой очереди нет. "Долго ждать услуги не приходится, поскольку в основном все записываются к определенному времени. В среднем за день совершается 30–35 нотариальных действий (хотя их может быть и 10, и 100) – именно столько бумаг приходится проверить и подписать нотариусу.  Многие посетители обращаются просто за консультацией по совершению нотариального действия, тем более это бесплатно. Другие приходят познакомиться.</a:t>
            </a:r>
          </a:p>
        </p:txBody>
      </p:sp>
      <p:cxnSp>
        <p:nvCxnSpPr>
          <p:cNvPr id="348" name="Google Shape;348;p45"/>
          <p:cNvCxnSpPr/>
          <p:nvPr/>
        </p:nvCxnSpPr>
        <p:spPr>
          <a:xfrm rot="10800000">
            <a:off x="862098" y="1676354"/>
            <a:ext cx="0" cy="38151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" name="Google Shape;349;p45"/>
          <p:cNvCxnSpPr/>
          <p:nvPr/>
        </p:nvCxnSpPr>
        <p:spPr>
          <a:xfrm>
            <a:off x="2775675" y="319575"/>
            <a:ext cx="63861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602;p55">
            <a:extLst>
              <a:ext uri="{FF2B5EF4-FFF2-40B4-BE49-F238E27FC236}">
                <a16:creationId xmlns:a16="http://schemas.microsoft.com/office/drawing/2014/main" id="{86DFE0C2-B3FD-1730-DE3A-88E9064EFCB9}"/>
              </a:ext>
            </a:extLst>
          </p:cNvPr>
          <p:cNvSpPr txBox="1">
            <a:spLocks/>
          </p:cNvSpPr>
          <p:nvPr/>
        </p:nvSpPr>
        <p:spPr>
          <a:xfrm>
            <a:off x="1806777" y="421387"/>
            <a:ext cx="4753024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inzel"/>
              <a:buNone/>
              <a:defRPr sz="4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dirty="0"/>
              <a:t>ОБСТАНОВКА В КОНТОРЕ</a:t>
            </a:r>
          </a:p>
        </p:txBody>
      </p:sp>
      <p:pic>
        <p:nvPicPr>
          <p:cNvPr id="4" name="Рисунок 4" descr="Изображение выглядит как текст,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ADBDAC3-6008-7BBD-5225-46099D76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306" y="2645075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"/>
          <p:cNvSpPr txBox="1">
            <a:spLocks noGrp="1"/>
          </p:cNvSpPr>
          <p:nvPr>
            <p:ph type="subTitle" idx="2"/>
          </p:nvPr>
        </p:nvSpPr>
        <p:spPr>
          <a:xfrm>
            <a:off x="4146862" y="1735479"/>
            <a:ext cx="4843115" cy="23092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52400" indent="0" algn="just">
              <a:buNone/>
            </a:pPr>
            <a:r>
              <a:rPr lang="en" sz="1600" err="1">
                <a:latin typeface="Calibri"/>
              </a:rPr>
              <a:t>Враждебно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настроенные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заявители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встречаются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регулярно</a:t>
            </a:r>
            <a:r>
              <a:rPr lang="en" sz="1600">
                <a:latin typeface="Calibri"/>
              </a:rPr>
              <a:t>. </a:t>
            </a:r>
            <a:r>
              <a:rPr lang="en" sz="1600" err="1">
                <a:latin typeface="Calibri"/>
              </a:rPr>
              <a:t>Как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правило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их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приводит</a:t>
            </a:r>
            <a:r>
              <a:rPr lang="en" sz="1600">
                <a:latin typeface="Calibri"/>
              </a:rPr>
              <a:t> к </a:t>
            </a:r>
            <a:r>
              <a:rPr lang="en" sz="1600" err="1">
                <a:latin typeface="Calibri"/>
              </a:rPr>
              <a:t>нотариусу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противная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сторона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сделки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поэтому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при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первом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знакомстве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они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осторожничают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медлят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боятся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подписывать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документы</a:t>
            </a:r>
            <a:r>
              <a:rPr lang="en" sz="1600">
                <a:latin typeface="Calibri"/>
              </a:rPr>
              <a:t>. "Я </a:t>
            </a:r>
            <a:r>
              <a:rPr lang="en" sz="1600" err="1">
                <a:latin typeface="Calibri"/>
              </a:rPr>
              <a:t>не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заверю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документ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относительно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которого</a:t>
            </a:r>
            <a:r>
              <a:rPr lang="en" sz="1600">
                <a:latin typeface="Calibri"/>
              </a:rPr>
              <a:t> у </a:t>
            </a:r>
            <a:r>
              <a:rPr lang="en" sz="1600" err="1">
                <a:latin typeface="Calibri"/>
              </a:rPr>
              <a:t>меня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имеются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сомнения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что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кто-то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из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заявителей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или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сторон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сделки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не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осознает</a:t>
            </a:r>
            <a:r>
              <a:rPr lang="en" sz="1600">
                <a:latin typeface="Calibri"/>
              </a:rPr>
              <a:t> в </a:t>
            </a:r>
            <a:r>
              <a:rPr lang="en" sz="1600" err="1">
                <a:latin typeface="Calibri"/>
              </a:rPr>
              <a:t>полной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мере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юридические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последствия</a:t>
            </a:r>
            <a:r>
              <a:rPr lang="en" sz="1600">
                <a:latin typeface="Calibri"/>
              </a:rPr>
              <a:t>. </a:t>
            </a:r>
            <a:r>
              <a:rPr lang="en" sz="1600" err="1">
                <a:latin typeface="Calibri"/>
              </a:rPr>
              <a:t>Если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же</a:t>
            </a:r>
            <a:r>
              <a:rPr lang="en" sz="1600">
                <a:latin typeface="Calibri"/>
              </a:rPr>
              <a:t> я </a:t>
            </a:r>
            <a:r>
              <a:rPr lang="en" sz="1600" err="1">
                <a:latin typeface="Calibri"/>
              </a:rPr>
              <a:t>вижу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что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сделка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законная</a:t>
            </a:r>
            <a:r>
              <a:rPr lang="en" sz="1600">
                <a:latin typeface="Calibri"/>
              </a:rPr>
              <a:t> и </a:t>
            </a:r>
            <a:r>
              <a:rPr lang="en" sz="1600" err="1">
                <a:latin typeface="Calibri"/>
              </a:rPr>
              <a:t>все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интересы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соблюдены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стараюсь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успокоить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людей</a:t>
            </a:r>
            <a:r>
              <a:rPr lang="en" sz="1600">
                <a:latin typeface="Calibri"/>
              </a:rPr>
              <a:t>. </a:t>
            </a:r>
            <a:r>
              <a:rPr lang="en" sz="1600" err="1">
                <a:latin typeface="Calibri"/>
              </a:rPr>
              <a:t>Надо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добиться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чтобы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все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начали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друг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другу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доверять</a:t>
            </a:r>
            <a:r>
              <a:rPr lang="en" sz="1600">
                <a:latin typeface="Calibri"/>
              </a:rPr>
              <a:t> – </a:t>
            </a:r>
            <a:r>
              <a:rPr lang="en" sz="1600" err="1">
                <a:latin typeface="Calibri"/>
              </a:rPr>
              <a:t>это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будет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справедливо</a:t>
            </a:r>
            <a:r>
              <a:rPr lang="en" sz="1600">
                <a:latin typeface="Calibri"/>
              </a:rPr>
              <a:t> и </a:t>
            </a:r>
            <a:r>
              <a:rPr lang="en" sz="1600" err="1">
                <a:latin typeface="Calibri"/>
              </a:rPr>
              <a:t>честно</a:t>
            </a:r>
            <a:r>
              <a:rPr lang="en" sz="1600">
                <a:latin typeface="Calibri"/>
              </a:rPr>
              <a:t>. </a:t>
            </a:r>
            <a:r>
              <a:rPr lang="en" sz="1600" err="1">
                <a:latin typeface="Calibri"/>
              </a:rPr>
              <a:t>Тем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более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что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нотариус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несет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имущественную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ответственность</a:t>
            </a:r>
            <a:r>
              <a:rPr lang="en" sz="1600">
                <a:latin typeface="Calibri"/>
              </a:rPr>
              <a:t> – </a:t>
            </a:r>
            <a:r>
              <a:rPr lang="en" sz="1600" err="1">
                <a:latin typeface="Calibri"/>
              </a:rPr>
              <a:t>возмещает</a:t>
            </a:r>
            <a:r>
              <a:rPr lang="en" sz="1600">
                <a:latin typeface="Calibri"/>
              </a:rPr>
              <a:t> в </a:t>
            </a:r>
            <a:r>
              <a:rPr lang="en" sz="1600" err="1">
                <a:latin typeface="Calibri"/>
              </a:rPr>
              <a:t>полной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мере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любой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ущерб</a:t>
            </a:r>
            <a:r>
              <a:rPr lang="en" sz="1600">
                <a:latin typeface="Calibri"/>
              </a:rPr>
              <a:t>, </a:t>
            </a:r>
            <a:r>
              <a:rPr lang="en" sz="1600" err="1">
                <a:latin typeface="Calibri"/>
              </a:rPr>
              <a:t>если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он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возник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по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его</a:t>
            </a:r>
            <a:r>
              <a:rPr lang="en" sz="1600">
                <a:latin typeface="Calibri"/>
              </a:rPr>
              <a:t> </a:t>
            </a:r>
            <a:r>
              <a:rPr lang="en" sz="1600" err="1">
                <a:latin typeface="Calibri"/>
              </a:rPr>
              <a:t>вине</a:t>
            </a:r>
            <a:r>
              <a:rPr lang="en" sz="1600">
                <a:latin typeface="Calibri"/>
              </a:rPr>
              <a:t>.  </a:t>
            </a:r>
          </a:p>
        </p:txBody>
      </p:sp>
      <p:pic>
        <p:nvPicPr>
          <p:cNvPr id="9" name="Рисунок 9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01DE202-B4E3-E658-F30E-771ED3DF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902" y="1031221"/>
            <a:ext cx="4446917" cy="2962446"/>
          </a:xfrm>
          <a:prstGeom prst="rect">
            <a:avLst/>
          </a:prstGeom>
        </p:spPr>
      </p:pic>
      <p:sp>
        <p:nvSpPr>
          <p:cNvPr id="316" name="Google Shape;316;p43"/>
          <p:cNvSpPr/>
          <p:nvPr/>
        </p:nvSpPr>
        <p:spPr>
          <a:xfrm>
            <a:off x="-167150" y="1025960"/>
            <a:ext cx="4437034" cy="2950772"/>
          </a:xfrm>
          <a:prstGeom prst="rect">
            <a:avLst/>
          </a:prstGeom>
          <a:solidFill>
            <a:srgbClr val="000000">
              <a:alpha val="539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02;p55">
            <a:extLst>
              <a:ext uri="{FF2B5EF4-FFF2-40B4-BE49-F238E27FC236}">
                <a16:creationId xmlns:a16="http://schemas.microsoft.com/office/drawing/2014/main" id="{75544700-9404-AB8C-B0D8-C471612F29F5}"/>
              </a:ext>
            </a:extLst>
          </p:cNvPr>
          <p:cNvSpPr txBox="1">
            <a:spLocks/>
          </p:cNvSpPr>
          <p:nvPr/>
        </p:nvSpPr>
        <p:spPr>
          <a:xfrm>
            <a:off x="4572000" y="0"/>
            <a:ext cx="38796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inzel"/>
              <a:buNone/>
              <a:defRPr sz="4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dirty="0"/>
              <a:t>ТРУДНОСТИ РАБОТЫ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8"/>
          <p:cNvSpPr txBox="1">
            <a:spLocks noGrp="1"/>
          </p:cNvSpPr>
          <p:nvPr>
            <p:ph type="ctrTitle"/>
          </p:nvPr>
        </p:nvSpPr>
        <p:spPr>
          <a:xfrm>
            <a:off x="1065056" y="540000"/>
            <a:ext cx="48711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err="1">
                <a:latin typeface="Cinzel "/>
              </a:rPr>
              <a:t>Конец</a:t>
            </a:r>
            <a:r>
              <a:rPr lang="en" b="1">
                <a:latin typeface="Cinzel "/>
              </a:rPr>
              <a:t> </a:t>
            </a:r>
            <a:r>
              <a:rPr lang="en" b="1" err="1">
                <a:latin typeface="Cinzel "/>
              </a:rPr>
              <a:t>рабочего</a:t>
            </a:r>
            <a:r>
              <a:rPr lang="en" b="1">
                <a:latin typeface="Cinzel "/>
              </a:rPr>
              <a:t> </a:t>
            </a:r>
            <a:r>
              <a:rPr lang="en" b="1" err="1">
                <a:latin typeface="Cinzel "/>
              </a:rPr>
              <a:t>дня</a:t>
            </a:r>
            <a:endParaRPr lang="en" b="1">
              <a:latin typeface="Cinzel "/>
            </a:endParaRPr>
          </a:p>
        </p:txBody>
      </p:sp>
      <p:cxnSp>
        <p:nvCxnSpPr>
          <p:cNvPr id="463" name="Google Shape;463;p48"/>
          <p:cNvCxnSpPr/>
          <p:nvPr/>
        </p:nvCxnSpPr>
        <p:spPr>
          <a:xfrm flipH="1" flipV="1">
            <a:off x="977075" y="1525375"/>
            <a:ext cx="32350" cy="3976862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48"/>
          <p:cNvCxnSpPr/>
          <p:nvPr/>
        </p:nvCxnSpPr>
        <p:spPr>
          <a:xfrm>
            <a:off x="0" y="319575"/>
            <a:ext cx="1606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5" name="Google Shape;465;p48"/>
          <p:cNvPicPr preferRelativeResize="0"/>
          <p:nvPr/>
        </p:nvPicPr>
        <p:blipFill rotWithShape="1">
          <a:blip r:embed="rId3">
            <a:alphaModFix/>
          </a:blip>
          <a:srcRect l="8854" r="29830"/>
          <a:stretch/>
        </p:blipFill>
        <p:spPr>
          <a:xfrm>
            <a:off x="5802877" y="540000"/>
            <a:ext cx="4458573" cy="483922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8"/>
          <p:cNvSpPr/>
          <p:nvPr/>
        </p:nvSpPr>
        <p:spPr>
          <a:xfrm>
            <a:off x="5802875" y="540725"/>
            <a:ext cx="4458600" cy="4837800"/>
          </a:xfrm>
          <a:prstGeom prst="rect">
            <a:avLst/>
          </a:prstGeom>
          <a:solidFill>
            <a:srgbClr val="000000">
              <a:alpha val="539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082EE-5877-BA81-93D5-ED5891EBFAE5}"/>
              </a:ext>
            </a:extLst>
          </p:cNvPr>
          <p:cNvSpPr txBox="1"/>
          <p:nvPr/>
        </p:nvSpPr>
        <p:spPr>
          <a:xfrm>
            <a:off x="1065362" y="1394245"/>
            <a:ext cx="451161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80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К концу дня народ рассеялся, а консультанты с нотариусом занялись подготовкой к завтрашним сделкам – среди них и купля-продажа недвижимости, и уступка права требования, и брачный договор. В итоге за день </a:t>
            </a:r>
            <a:r>
              <a:rPr lang="ru-RU" sz="1800" err="1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Лексакова</a:t>
            </a:r>
            <a:r>
              <a:rPr lang="ru-RU" sz="180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 совершила один выезд, заверила порядка 40 нотариальных документов, записала на камеру два нотариальных действия и проконсультировала еще по пяти, а также составила один многомиллионный договор.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1" name="Google Shape;571;p52"/>
          <p:cNvCxnSpPr/>
          <p:nvPr/>
        </p:nvCxnSpPr>
        <p:spPr>
          <a:xfrm rot="10800000">
            <a:off x="720000" y="-70100"/>
            <a:ext cx="0" cy="32427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2" name="Google Shape;572;p52"/>
          <p:cNvCxnSpPr/>
          <p:nvPr/>
        </p:nvCxnSpPr>
        <p:spPr>
          <a:xfrm>
            <a:off x="4902400" y="4087275"/>
            <a:ext cx="43440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3" name="Google Shape;573;p52"/>
          <p:cNvCxnSpPr/>
          <p:nvPr/>
        </p:nvCxnSpPr>
        <p:spPr>
          <a:xfrm rot="10800000">
            <a:off x="8424000" y="-70250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12D517-71D9-3C76-AA04-EB83D52F31DE}"/>
              </a:ext>
            </a:extLst>
          </p:cNvPr>
          <p:cNvSpPr txBox="1"/>
          <p:nvPr/>
        </p:nvSpPr>
        <p:spPr>
          <a:xfrm>
            <a:off x="861237" y="822744"/>
            <a:ext cx="618814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10:00 - 10:30  Заверение документов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10:30 - 12:00  Выезд к заказчику, заверение вносимых в устав общества изменений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12:00 - 12:30  Консультация по соглашению о переводе долга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12:30 - 13:30  Заверение подписей на листах поддержки кандидатов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13:30 - 14:15  Обед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14:15 - 14:30  Заверение документов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14:30 - 15:30  Составление соглашения о переводе долга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15:30 - 16:00  Консультация по сделке купли-продажи  недвижимости 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16:00 - 16:20  Видеофиксация удостоверения соглашения о переводе долга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16:20 - 17:00  Консультация по оформлению доверенности с участием рукоприкладчика и ее видеофиксация 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17:00 - 17:20  Консультация по вопросу получения наследства 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17:20 - 18:00  Заверение документов 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18:00 - 18:20  Консультация по внесению денег на депозит нотариуса 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18:20 - 18:40  Заверение документов </a:t>
            </a:r>
          </a:p>
          <a:p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18:40 - 19:00  Подготовка к завтрашнему дню</a:t>
            </a:r>
            <a:endParaRPr lang="ru-RU" sz="1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145DF97-ADEF-2918-E5A4-A0D2872E9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198" y="2166576"/>
            <a:ext cx="2743200" cy="1920699"/>
          </a:xfrm>
          <a:prstGeom prst="rect">
            <a:avLst/>
          </a:prstGeom>
        </p:spPr>
      </p:pic>
      <p:sp>
        <p:nvSpPr>
          <p:cNvPr id="10" name="Google Shape;396;p47">
            <a:extLst>
              <a:ext uri="{FF2B5EF4-FFF2-40B4-BE49-F238E27FC236}">
                <a16:creationId xmlns:a16="http://schemas.microsoft.com/office/drawing/2014/main" id="{9B44726E-445B-64BA-2D8E-D0F6F4F8FE1A}"/>
              </a:ext>
            </a:extLst>
          </p:cNvPr>
          <p:cNvSpPr txBox="1">
            <a:spLocks/>
          </p:cNvSpPr>
          <p:nvPr/>
        </p:nvSpPr>
        <p:spPr>
          <a:xfrm>
            <a:off x="1668906" y="65547"/>
            <a:ext cx="6693430" cy="85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inzel"/>
              <a:buNone/>
              <a:defRPr sz="95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" sz="2800" dirty="0"/>
              <a:t>РАБОЧИЙ ДЕНЬ НОТАРИУСА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Google Shape;505;p49"/>
          <p:cNvCxnSpPr/>
          <p:nvPr/>
        </p:nvCxnSpPr>
        <p:spPr>
          <a:xfrm>
            <a:off x="62237" y="4758439"/>
            <a:ext cx="5175847" cy="146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49"/>
          <p:cNvCxnSpPr/>
          <p:nvPr/>
        </p:nvCxnSpPr>
        <p:spPr>
          <a:xfrm rot="10800000">
            <a:off x="8424000" y="-70175"/>
            <a:ext cx="0" cy="42147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602;p55">
            <a:extLst>
              <a:ext uri="{FF2B5EF4-FFF2-40B4-BE49-F238E27FC236}">
                <a16:creationId xmlns:a16="http://schemas.microsoft.com/office/drawing/2014/main" id="{F2E496A5-6814-1833-60D7-AAE62F09D514}"/>
              </a:ext>
            </a:extLst>
          </p:cNvPr>
          <p:cNvSpPr txBox="1">
            <a:spLocks/>
          </p:cNvSpPr>
          <p:nvPr/>
        </p:nvSpPr>
        <p:spPr>
          <a:xfrm>
            <a:off x="652994" y="383601"/>
            <a:ext cx="7783052" cy="11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inzel"/>
              <a:buNone/>
              <a:defRPr sz="4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dirty="0"/>
              <a:t>СПИСОК ИСПОЛЬЗОВАННОЙ ЛИТЕРАТУРЫ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599C0-9DC6-E529-859C-5B5F778C83D5}"/>
              </a:ext>
            </a:extLst>
          </p:cNvPr>
          <p:cNvSpPr txBox="1"/>
          <p:nvPr/>
        </p:nvSpPr>
        <p:spPr>
          <a:xfrm>
            <a:off x="628908" y="1768017"/>
            <a:ext cx="7783047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solidFill>
                  <a:schemeClr val="accent1"/>
                </a:solidFill>
              </a:rPr>
              <a:t>1) </a:t>
            </a:r>
            <a:r>
              <a:rPr lang="ru-RU" sz="1800" b="1" dirty="0">
                <a:solidFill>
                  <a:schemeClr val="accent1"/>
                </a:solidFill>
              </a:rPr>
              <a:t>Федеральная нотариальная палата</a:t>
            </a:r>
          </a:p>
          <a:p>
            <a:pPr algn="l"/>
            <a:r>
              <a:rPr lang="ru-RU" sz="1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https://notariat.ru/ru-ru/news/odin-den-iz-zhizni-notariusa-portal-pravoru-rasskazal-o-rabote-moskovskoj-notarialnoj-kontory</a:t>
            </a:r>
            <a:endParaRPr lang="ru-RU" sz="1600" dirty="0">
              <a:solidFill>
                <a:schemeClr val="accent1"/>
              </a:solidFill>
            </a:endParaRPr>
          </a:p>
          <a:p>
            <a:endParaRPr lang="ru-RU" sz="1600" dirty="0">
              <a:solidFill>
                <a:schemeClr val="accent1"/>
              </a:solidFill>
            </a:endParaRPr>
          </a:p>
          <a:p>
            <a:r>
              <a:rPr lang="ru-RU" sz="1600" dirty="0">
                <a:solidFill>
                  <a:schemeClr val="accent1"/>
                </a:solidFill>
              </a:rPr>
              <a:t>2) </a:t>
            </a:r>
            <a:r>
              <a:rPr lang="ru-RU" sz="1800" b="1" dirty="0">
                <a:solidFill>
                  <a:schemeClr val="accent1"/>
                </a:solidFill>
              </a:rPr>
              <a:t>Википедия</a:t>
            </a:r>
          </a:p>
          <a:p>
            <a:r>
              <a:rPr lang="ru-RU" sz="1600" dirty="0">
                <a:solidFill>
                  <a:schemeClr val="accent1"/>
                </a:solidFill>
              </a:rPr>
              <a:t>https://ru.wikipedia.org/wiki/%D0%9D%D0%BE%D1%82%D0%B0%D1%80%D0%B8%D1%83%D1%81</a:t>
            </a:r>
          </a:p>
        </p:txBody>
      </p:sp>
    </p:spTree>
    <p:extLst>
      <p:ext uri="{BB962C8B-B14F-4D97-AF65-F5344CB8AC3E}">
        <p14:creationId xmlns:p14="http://schemas.microsoft.com/office/powerpoint/2010/main" val="288412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Google Shape;505;p49"/>
          <p:cNvCxnSpPr/>
          <p:nvPr/>
        </p:nvCxnSpPr>
        <p:spPr>
          <a:xfrm>
            <a:off x="62237" y="4758439"/>
            <a:ext cx="5175847" cy="146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49"/>
          <p:cNvCxnSpPr/>
          <p:nvPr/>
        </p:nvCxnSpPr>
        <p:spPr>
          <a:xfrm rot="10800000">
            <a:off x="8424000" y="-70175"/>
            <a:ext cx="0" cy="42147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Google Shape;599;p55" descr="Изображение выглядит как пол, стол, внутренний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4F932509-6658-6D74-FBD2-C2F5EACCC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634" t="1409" r="1177" b="1409"/>
          <a:stretch/>
        </p:blipFill>
        <p:spPr>
          <a:xfrm>
            <a:off x="-573" y="3707"/>
            <a:ext cx="5243725" cy="41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00;p55">
            <a:extLst>
              <a:ext uri="{FF2B5EF4-FFF2-40B4-BE49-F238E27FC236}">
                <a16:creationId xmlns:a16="http://schemas.microsoft.com/office/drawing/2014/main" id="{BD394001-14CC-C633-BD57-3415E4532424}"/>
              </a:ext>
            </a:extLst>
          </p:cNvPr>
          <p:cNvSpPr/>
          <p:nvPr/>
        </p:nvSpPr>
        <p:spPr>
          <a:xfrm>
            <a:off x="-572" y="3707"/>
            <a:ext cx="5243700" cy="4183800"/>
          </a:xfrm>
          <a:prstGeom prst="rect">
            <a:avLst/>
          </a:prstGeom>
          <a:solidFill>
            <a:srgbClr val="000000">
              <a:alpha val="539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02;p55">
            <a:extLst>
              <a:ext uri="{FF2B5EF4-FFF2-40B4-BE49-F238E27FC236}">
                <a16:creationId xmlns:a16="http://schemas.microsoft.com/office/drawing/2014/main" id="{F2E496A5-6814-1833-60D7-AAE62F09D514}"/>
              </a:ext>
            </a:extLst>
          </p:cNvPr>
          <p:cNvSpPr txBox="1">
            <a:spLocks/>
          </p:cNvSpPr>
          <p:nvPr/>
        </p:nvSpPr>
        <p:spPr>
          <a:xfrm>
            <a:off x="4773411" y="1078228"/>
            <a:ext cx="3879600" cy="149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inzel"/>
              <a:buNone/>
              <a:defRPr sz="4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Спасибо за внимание</a:t>
            </a:r>
            <a:r>
              <a:rPr lang="en" dirty="0"/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Google Shape;505;p49"/>
          <p:cNvCxnSpPr/>
          <p:nvPr/>
        </p:nvCxnSpPr>
        <p:spPr>
          <a:xfrm>
            <a:off x="62237" y="4758439"/>
            <a:ext cx="5175847" cy="146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49"/>
          <p:cNvCxnSpPr/>
          <p:nvPr/>
        </p:nvCxnSpPr>
        <p:spPr>
          <a:xfrm rot="10800000">
            <a:off x="8424000" y="-70175"/>
            <a:ext cx="0" cy="42147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602;p55">
            <a:extLst>
              <a:ext uri="{FF2B5EF4-FFF2-40B4-BE49-F238E27FC236}">
                <a16:creationId xmlns:a16="http://schemas.microsoft.com/office/drawing/2014/main" id="{F2E496A5-6814-1833-60D7-AAE62F09D514}"/>
              </a:ext>
            </a:extLst>
          </p:cNvPr>
          <p:cNvSpPr txBox="1">
            <a:spLocks/>
          </p:cNvSpPr>
          <p:nvPr/>
        </p:nvSpPr>
        <p:spPr>
          <a:xfrm>
            <a:off x="2637069" y="-329749"/>
            <a:ext cx="3879600" cy="149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inzel"/>
              <a:buNone/>
              <a:defRPr sz="4000" b="1" i="0" u="none" strike="noStrike" cap="none">
                <a:solidFill>
                  <a:schemeClr val="dk2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dirty="0"/>
              <a:t>СОДЕРЖАНИЕ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B3BB7-17CF-7DF1-AE01-2F185CE8DF19}"/>
              </a:ext>
            </a:extLst>
          </p:cNvPr>
          <p:cNvSpPr txBox="1"/>
          <p:nvPr/>
        </p:nvSpPr>
        <p:spPr>
          <a:xfrm>
            <a:off x="364466" y="1426594"/>
            <a:ext cx="5298775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1) Профессия нотариуса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2) Что необходимо для того, что бы стать нотариусом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3) Трудовые будни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4) Обстановка в конторе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5) Трудности работы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6) Полный рабочий день нотариуса</a:t>
            </a:r>
          </a:p>
          <a:p>
            <a:r>
              <a:rPr lang="ru-RU" dirty="0">
                <a:solidFill>
                  <a:schemeClr val="accent1"/>
                </a:solidFill>
              </a:rPr>
              <a:t>                   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2C44A43-ECDC-32F7-D6BF-6C9FB6DE4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23" y="1722331"/>
            <a:ext cx="5115463" cy="28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2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body" idx="1"/>
          </p:nvPr>
        </p:nvSpPr>
        <p:spPr>
          <a:xfrm>
            <a:off x="243265" y="1575757"/>
            <a:ext cx="6052813" cy="2889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" sz="2000" b="1">
                <a:latin typeface="Calibri" panose="020F0502020204030204" pitchFamily="34" charset="0"/>
                <a:cs typeface="Calibri" panose="020F0502020204030204" pitchFamily="34" charset="0"/>
              </a:rPr>
              <a:t>Нота́риус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лат.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la" sz="2000" i="1">
                <a:latin typeface="Calibri" panose="020F0502020204030204" pitchFamily="34" charset="0"/>
                <a:cs typeface="Calibri" panose="020F0502020204030204" pitchFamily="34" charset="0"/>
              </a:rPr>
              <a:t>notarius — писарь, секретарь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) — лицо, специально уполномоченное на совершение 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нотариальных действий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, среди которых свидетельствование верности копий документов и выписок из них, свидетельствование подлинности подписи на 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документах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, свидетельствование верности 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перевода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 документов с одного языка на другой, а также некоторые другие действия, нормы которых отличаются друг от друга в различных странах.</a:t>
            </a:r>
            <a:endParaRPr lang="ru-RU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35"/>
          <p:cNvSpPr txBox="1">
            <a:spLocks noGrp="1"/>
          </p:cNvSpPr>
          <p:nvPr>
            <p:ph type="ctrTitle"/>
          </p:nvPr>
        </p:nvSpPr>
        <p:spPr>
          <a:xfrm>
            <a:off x="331811" y="489937"/>
            <a:ext cx="77040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200" b="1" dirty="0"/>
              <a:t>ПРОФЕССИЯ НОТАРИУСА</a:t>
            </a:r>
          </a:p>
        </p:txBody>
      </p:sp>
      <p:cxnSp>
        <p:nvCxnSpPr>
          <p:cNvPr id="161" name="Google Shape;161;p35"/>
          <p:cNvCxnSpPr/>
          <p:nvPr/>
        </p:nvCxnSpPr>
        <p:spPr>
          <a:xfrm flipV="1">
            <a:off x="3714514" y="1157775"/>
            <a:ext cx="5430345" cy="107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3" descr="Изображение выглядит как текст, векторная графи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448B013-8B4F-423C-5BC3-8FDC9E3AC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5909" y="3125733"/>
            <a:ext cx="2743200" cy="15230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subTitle" idx="3"/>
          </p:nvPr>
        </p:nvSpPr>
        <p:spPr>
          <a:xfrm>
            <a:off x="3063057" y="3495401"/>
            <a:ext cx="1862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Стаж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работы</a:t>
            </a:r>
          </a:p>
        </p:txBody>
      </p:sp>
      <p:sp>
        <p:nvSpPr>
          <p:cNvPr id="167" name="Google Shape;167;p36"/>
          <p:cNvSpPr txBox="1">
            <a:spLocks noGrp="1"/>
          </p:cNvSpPr>
          <p:nvPr>
            <p:ph type="ctrTitle" idx="15"/>
          </p:nvPr>
        </p:nvSpPr>
        <p:spPr>
          <a:xfrm>
            <a:off x="0" y="370905"/>
            <a:ext cx="935665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" sz="2400" b="1" dirty="0"/>
              <a:t>ЧТО НЕОБХОДИМО ДЛЯ ТОГО,ЧТО БЫ СТАТЬ НОТАРИУСОМ?</a:t>
            </a:r>
          </a:p>
        </p:txBody>
      </p:sp>
      <p:sp>
        <p:nvSpPr>
          <p:cNvPr id="168" name="Google Shape;168;p36"/>
          <p:cNvSpPr txBox="1">
            <a:spLocks noGrp="1"/>
          </p:cNvSpPr>
          <p:nvPr>
            <p:ph type="title"/>
          </p:nvPr>
        </p:nvSpPr>
        <p:spPr>
          <a:xfrm>
            <a:off x="634025" y="1542975"/>
            <a:ext cx="9963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title" idx="2"/>
          </p:nvPr>
        </p:nvSpPr>
        <p:spPr>
          <a:xfrm>
            <a:off x="2447732" y="2986550"/>
            <a:ext cx="9963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subTitle" idx="1"/>
          </p:nvPr>
        </p:nvSpPr>
        <p:spPr>
          <a:xfrm>
            <a:off x="1249224" y="1790676"/>
            <a:ext cx="2215247" cy="7934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Высшее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171" name="Google Shape;171;p36"/>
          <p:cNvSpPr txBox="1">
            <a:spLocks noGrp="1"/>
          </p:cNvSpPr>
          <p:nvPr>
            <p:ph type="title" idx="4"/>
          </p:nvPr>
        </p:nvSpPr>
        <p:spPr>
          <a:xfrm>
            <a:off x="4249709" y="1542975"/>
            <a:ext cx="9963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title" idx="5"/>
          </p:nvPr>
        </p:nvSpPr>
        <p:spPr>
          <a:xfrm>
            <a:off x="6056391" y="2986550"/>
            <a:ext cx="996300" cy="6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subTitle" idx="6"/>
          </p:nvPr>
        </p:nvSpPr>
        <p:spPr>
          <a:xfrm>
            <a:off x="4865009" y="1816677"/>
            <a:ext cx="3874954" cy="7674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Право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занятие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нотариальной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деятельностью</a:t>
            </a:r>
          </a:p>
        </p:txBody>
      </p:sp>
      <p:sp>
        <p:nvSpPr>
          <p:cNvPr id="174" name="Google Shape;174;p36"/>
          <p:cNvSpPr txBox="1">
            <a:spLocks noGrp="1"/>
          </p:cNvSpPr>
          <p:nvPr>
            <p:ph type="subTitle" idx="7"/>
          </p:nvPr>
        </p:nvSpPr>
        <p:spPr>
          <a:xfrm>
            <a:off x="6671701" y="3547450"/>
            <a:ext cx="2505363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Выиграть</a:t>
            </a:r>
            <a:r>
              <a:rPr lang="en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000" err="1">
                <a:latin typeface="Calibri" panose="020F0502020204030204" pitchFamily="34" charset="0"/>
                <a:cs typeface="Calibri" panose="020F0502020204030204" pitchFamily="34" charset="0"/>
              </a:rPr>
              <a:t>конкурс</a:t>
            </a:r>
          </a:p>
        </p:txBody>
      </p:sp>
      <p:sp>
        <p:nvSpPr>
          <p:cNvPr id="175" name="Google Shape;175;p36"/>
          <p:cNvSpPr txBox="1">
            <a:spLocks noGrp="1"/>
          </p:cNvSpPr>
          <p:nvPr>
            <p:ph type="subTitle" idx="8"/>
          </p:nvPr>
        </p:nvSpPr>
        <p:spPr>
          <a:xfrm>
            <a:off x="1249199" y="2433600"/>
            <a:ext cx="2748633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800"/>
              <a:t>А </a:t>
            </a:r>
            <a:r>
              <a:rPr lang="en" sz="1800" err="1"/>
              <a:t>именно</a:t>
            </a:r>
            <a:r>
              <a:rPr lang="en" sz="1800"/>
              <a:t> </a:t>
            </a:r>
            <a:r>
              <a:rPr lang="en" sz="1800" err="1"/>
              <a:t>юридическое</a:t>
            </a:r>
          </a:p>
        </p:txBody>
      </p:sp>
      <p:sp>
        <p:nvSpPr>
          <p:cNvPr id="176" name="Google Shape;176;p36"/>
          <p:cNvSpPr txBox="1">
            <a:spLocks noGrp="1"/>
          </p:cNvSpPr>
          <p:nvPr>
            <p:ph type="subTitle" idx="9"/>
          </p:nvPr>
        </p:nvSpPr>
        <p:spPr>
          <a:xfrm>
            <a:off x="4864998" y="2433600"/>
            <a:ext cx="3367572" cy="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 err="1"/>
              <a:t>Без</a:t>
            </a:r>
            <a:r>
              <a:rPr lang="en" sz="1600"/>
              <a:t> </a:t>
            </a:r>
            <a:r>
              <a:rPr lang="en" sz="1600" err="1"/>
              <a:t>него</a:t>
            </a:r>
            <a:r>
              <a:rPr lang="en" sz="1600"/>
              <a:t> </a:t>
            </a:r>
            <a:r>
              <a:rPr lang="en" sz="1600" err="1"/>
              <a:t>ваша</a:t>
            </a:r>
            <a:r>
              <a:rPr lang="en" sz="1600"/>
              <a:t> </a:t>
            </a:r>
            <a:r>
              <a:rPr lang="en" sz="1600" err="1"/>
              <a:t>деятельноссть</a:t>
            </a:r>
            <a:r>
              <a:rPr lang="en" sz="1600"/>
              <a:t> </a:t>
            </a:r>
            <a:r>
              <a:rPr lang="en" sz="1600" err="1"/>
              <a:t>будет</a:t>
            </a:r>
            <a:r>
              <a:rPr lang="en" sz="1600"/>
              <a:t> </a:t>
            </a:r>
            <a:r>
              <a:rPr lang="en" sz="1600" err="1"/>
              <a:t>считаться</a:t>
            </a:r>
            <a:r>
              <a:rPr lang="en" sz="1600"/>
              <a:t> </a:t>
            </a:r>
            <a:r>
              <a:rPr lang="en" sz="1600" err="1"/>
              <a:t>незаконной</a:t>
            </a:r>
            <a:endParaRPr lang="en" sz="1600"/>
          </a:p>
        </p:txBody>
      </p:sp>
      <p:sp>
        <p:nvSpPr>
          <p:cNvPr id="177" name="Google Shape;177;p36"/>
          <p:cNvSpPr txBox="1">
            <a:spLocks noGrp="1"/>
          </p:cNvSpPr>
          <p:nvPr>
            <p:ph type="subTitle" idx="13"/>
          </p:nvPr>
        </p:nvSpPr>
        <p:spPr>
          <a:xfrm>
            <a:off x="3063023" y="3873700"/>
            <a:ext cx="2572231" cy="878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 err="1"/>
              <a:t>Он</a:t>
            </a:r>
            <a:r>
              <a:rPr lang="en" sz="1600"/>
              <a:t> </a:t>
            </a:r>
            <a:r>
              <a:rPr lang="en" sz="1600" err="1"/>
              <a:t>должен</a:t>
            </a:r>
            <a:r>
              <a:rPr lang="en" sz="1600"/>
              <a:t> </a:t>
            </a:r>
            <a:r>
              <a:rPr lang="en" sz="1600" err="1"/>
              <a:t>состовлять</a:t>
            </a:r>
            <a:r>
              <a:rPr lang="en" sz="1600"/>
              <a:t> </a:t>
            </a:r>
            <a:r>
              <a:rPr lang="en" sz="1600" err="1"/>
              <a:t>не</a:t>
            </a:r>
            <a:r>
              <a:rPr lang="en" sz="1600"/>
              <a:t> </a:t>
            </a:r>
            <a:r>
              <a:rPr lang="en" sz="1600" err="1"/>
              <a:t>менее</a:t>
            </a:r>
            <a:r>
              <a:rPr lang="en" sz="1600"/>
              <a:t> 5 </a:t>
            </a:r>
            <a:r>
              <a:rPr lang="en" sz="1600" err="1"/>
              <a:t>лет</a:t>
            </a:r>
            <a:r>
              <a:rPr lang="en" sz="1600"/>
              <a:t> </a:t>
            </a:r>
            <a:r>
              <a:rPr lang="en" sz="1600" err="1"/>
              <a:t>по</a:t>
            </a:r>
            <a:r>
              <a:rPr lang="en" sz="1600"/>
              <a:t> </a:t>
            </a:r>
            <a:r>
              <a:rPr lang="en" sz="1600" err="1"/>
              <a:t>специальности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subTitle" idx="14"/>
          </p:nvPr>
        </p:nvSpPr>
        <p:spPr>
          <a:xfrm>
            <a:off x="6671700" y="3873699"/>
            <a:ext cx="2472293" cy="823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1600" err="1"/>
              <a:t>Конкурс</a:t>
            </a:r>
            <a:r>
              <a:rPr lang="en" sz="1600"/>
              <a:t> </a:t>
            </a:r>
            <a:r>
              <a:rPr lang="en" sz="1600" err="1"/>
              <a:t>на</a:t>
            </a:r>
            <a:r>
              <a:rPr lang="en" sz="1600"/>
              <a:t> </a:t>
            </a:r>
            <a:r>
              <a:rPr lang="en" sz="1600" err="1"/>
              <a:t>замещение</a:t>
            </a:r>
            <a:r>
              <a:rPr lang="en" sz="1600"/>
              <a:t>  </a:t>
            </a:r>
            <a:r>
              <a:rPr lang="en" sz="1600" err="1"/>
              <a:t>вакантной</a:t>
            </a:r>
            <a:r>
              <a:rPr lang="en" sz="1600"/>
              <a:t> </a:t>
            </a:r>
            <a:r>
              <a:rPr lang="en" sz="1600" err="1"/>
              <a:t>должности</a:t>
            </a:r>
          </a:p>
        </p:txBody>
      </p:sp>
      <p:cxnSp>
        <p:nvCxnSpPr>
          <p:cNvPr id="179" name="Google Shape;179;p36"/>
          <p:cNvCxnSpPr/>
          <p:nvPr/>
        </p:nvCxnSpPr>
        <p:spPr>
          <a:xfrm>
            <a:off x="3464475" y="1157775"/>
            <a:ext cx="5701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36"/>
          <p:cNvCxnSpPr/>
          <p:nvPr/>
        </p:nvCxnSpPr>
        <p:spPr>
          <a:xfrm rot="10800000">
            <a:off x="1024525" y="2261250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36"/>
          <p:cNvCxnSpPr/>
          <p:nvPr/>
        </p:nvCxnSpPr>
        <p:spPr>
          <a:xfrm rot="10800000">
            <a:off x="2833925" y="3705625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36"/>
          <p:cNvCxnSpPr/>
          <p:nvPr/>
        </p:nvCxnSpPr>
        <p:spPr>
          <a:xfrm rot="10800000">
            <a:off x="4628550" y="2261250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36"/>
          <p:cNvCxnSpPr/>
          <p:nvPr/>
        </p:nvCxnSpPr>
        <p:spPr>
          <a:xfrm rot="10800000">
            <a:off x="6448225" y="3705625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1158900" y="1321500"/>
            <a:ext cx="6826200" cy="25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800" i="1" err="1"/>
              <a:t>нотариусов</a:t>
            </a:r>
            <a:r>
              <a:rPr lang="en" sz="2800" i="1"/>
              <a:t> в </a:t>
            </a:r>
            <a:r>
              <a:rPr lang="en" sz="2800" i="1" err="1"/>
              <a:t>России</a:t>
            </a:r>
            <a:r>
              <a:rPr lang="en" sz="2800" i="1"/>
              <a:t> – </a:t>
            </a:r>
            <a:r>
              <a:rPr lang="en" sz="2800" i="1" err="1"/>
              <a:t>женщины</a:t>
            </a:r>
            <a:r>
              <a:rPr lang="en" sz="2800" i="1"/>
              <a:t>, </a:t>
            </a:r>
            <a:r>
              <a:rPr lang="en" sz="2800" i="1" err="1"/>
              <a:t>из</a:t>
            </a:r>
            <a:r>
              <a:rPr lang="en" sz="2800" i="1"/>
              <a:t> </a:t>
            </a:r>
            <a:r>
              <a:rPr lang="en" sz="2800" i="1" err="1"/>
              <a:t>них</a:t>
            </a:r>
            <a:r>
              <a:rPr lang="en" sz="2800" i="1"/>
              <a:t> </a:t>
            </a:r>
            <a:r>
              <a:rPr lang="en" sz="2800" i="1" err="1"/>
              <a:t>почти</a:t>
            </a:r>
            <a:r>
              <a:rPr lang="en" sz="2800" i="1"/>
              <a:t> </a:t>
            </a:r>
            <a:r>
              <a:rPr lang="en" sz="2800" i="1" err="1"/>
              <a:t>каждая</a:t>
            </a:r>
            <a:r>
              <a:rPr lang="en" sz="2800" i="1"/>
              <a:t> </a:t>
            </a:r>
            <a:r>
              <a:rPr lang="en" sz="2800" i="1" err="1"/>
              <a:t>третья</a:t>
            </a:r>
            <a:r>
              <a:rPr lang="en" sz="2800" i="1"/>
              <a:t> </a:t>
            </a:r>
            <a:r>
              <a:rPr lang="en" sz="2800" i="1" err="1"/>
              <a:t>старше</a:t>
            </a:r>
            <a:r>
              <a:rPr lang="en" sz="2800" i="1"/>
              <a:t> 55 </a:t>
            </a:r>
            <a:r>
              <a:rPr lang="en" sz="2800" i="1" err="1"/>
              <a:t>лет</a:t>
            </a:r>
            <a:r>
              <a:rPr lang="en" sz="2800" i="1"/>
              <a:t> (</a:t>
            </a:r>
            <a:r>
              <a:rPr lang="en" sz="2800" i="1" err="1"/>
              <a:t>по</a:t>
            </a:r>
            <a:r>
              <a:rPr lang="en" sz="2800" i="1"/>
              <a:t> </a:t>
            </a:r>
            <a:r>
              <a:rPr lang="en" sz="2800" i="1" err="1"/>
              <a:t>данным</a:t>
            </a:r>
            <a:r>
              <a:rPr lang="en" sz="2800" i="1"/>
              <a:t> </a:t>
            </a:r>
            <a:r>
              <a:rPr lang="en" sz="2800" i="1" err="1"/>
              <a:t>Федеральной</a:t>
            </a:r>
            <a:r>
              <a:rPr lang="en" sz="2800" i="1"/>
              <a:t> </a:t>
            </a:r>
            <a:r>
              <a:rPr lang="en" sz="2800" i="1" err="1"/>
              <a:t>нотариальной</a:t>
            </a:r>
            <a:r>
              <a:rPr lang="en" sz="2800" i="1"/>
              <a:t> </a:t>
            </a:r>
            <a:r>
              <a:rPr lang="en" sz="2800" i="1" err="1"/>
              <a:t>палаты</a:t>
            </a:r>
            <a:r>
              <a:rPr lang="en" sz="2800" i="1"/>
              <a:t> </a:t>
            </a:r>
            <a:r>
              <a:rPr lang="en" sz="2800" i="1" err="1"/>
              <a:t>за</a:t>
            </a:r>
            <a:r>
              <a:rPr lang="en" sz="2800" i="1"/>
              <a:t> 2017 </a:t>
            </a:r>
            <a:r>
              <a:rPr lang="en" sz="2800" i="1" err="1"/>
              <a:t>год</a:t>
            </a:r>
            <a:r>
              <a:rPr lang="en" sz="2800" i="1"/>
              <a:t>).</a:t>
            </a:r>
            <a:endParaRPr lang="ru-RU" sz="2800"/>
          </a:p>
        </p:txBody>
      </p:sp>
      <p:cxnSp>
        <p:nvCxnSpPr>
          <p:cNvPr id="199" name="Google Shape;199;p38"/>
          <p:cNvCxnSpPr/>
          <p:nvPr/>
        </p:nvCxnSpPr>
        <p:spPr>
          <a:xfrm>
            <a:off x="3464475" y="1157775"/>
            <a:ext cx="5701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8"/>
          <p:cNvCxnSpPr/>
          <p:nvPr/>
        </p:nvCxnSpPr>
        <p:spPr>
          <a:xfrm>
            <a:off x="-54225" y="4087275"/>
            <a:ext cx="43440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38"/>
          <p:cNvCxnSpPr/>
          <p:nvPr/>
        </p:nvCxnSpPr>
        <p:spPr>
          <a:xfrm rot="10800000">
            <a:off x="720000" y="-70250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E8177C-DBC1-3A58-D2D6-E2648B35587C}"/>
              </a:ext>
            </a:extLst>
          </p:cNvPr>
          <p:cNvSpPr txBox="1"/>
          <p:nvPr/>
        </p:nvSpPr>
        <p:spPr>
          <a:xfrm>
            <a:off x="1356504" y="52082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>
                <a:solidFill>
                  <a:schemeClr val="accent3">
                    <a:lumMod val="40000"/>
                    <a:lumOff val="60000"/>
                  </a:schemeClr>
                </a:solidFill>
              </a:rPr>
              <a:t>84%</a:t>
            </a:r>
          </a:p>
        </p:txBody>
      </p:sp>
      <p:pic>
        <p:nvPicPr>
          <p:cNvPr id="4" name="Рисунок 4" descr="Изображение выглядит как игрушка, векторная графи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48212A59-9178-5277-DB60-237B264A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079" y="2950268"/>
            <a:ext cx="2743200" cy="21975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37"/>
          <p:cNvCxnSpPr/>
          <p:nvPr/>
        </p:nvCxnSpPr>
        <p:spPr>
          <a:xfrm>
            <a:off x="3464475" y="1157775"/>
            <a:ext cx="5701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37"/>
          <p:cNvSpPr txBox="1">
            <a:spLocks noGrp="1"/>
          </p:cNvSpPr>
          <p:nvPr>
            <p:ph type="subTitle" idx="1"/>
          </p:nvPr>
        </p:nvSpPr>
        <p:spPr>
          <a:xfrm>
            <a:off x="204176" y="1448436"/>
            <a:ext cx="6545543" cy="3457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/>
            <a:r>
              <a:rPr lang="en" sz="1800" err="1">
                <a:latin typeface="Calibri"/>
                <a:cs typeface="Calibri"/>
              </a:rPr>
              <a:t>Екатерина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Лексакова</a:t>
            </a:r>
            <a:r>
              <a:rPr lang="en" sz="1800">
                <a:latin typeface="Calibri"/>
                <a:cs typeface="Calibri"/>
              </a:rPr>
              <a:t> в 1994 </a:t>
            </a:r>
            <a:r>
              <a:rPr lang="en" sz="1800" err="1">
                <a:latin typeface="Calibri"/>
                <a:cs typeface="Calibri"/>
              </a:rPr>
              <a:t>году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окончила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Московский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государственный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юридический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университет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имени</a:t>
            </a:r>
            <a:r>
              <a:rPr lang="en" sz="1800">
                <a:latin typeface="Calibri"/>
                <a:cs typeface="Calibri"/>
              </a:rPr>
              <a:t> О. Е </a:t>
            </a:r>
            <a:r>
              <a:rPr lang="en" sz="1800" err="1">
                <a:latin typeface="Calibri"/>
                <a:cs typeface="Calibri"/>
              </a:rPr>
              <a:t>Кутафина</a:t>
            </a:r>
            <a:r>
              <a:rPr lang="en" sz="1800">
                <a:latin typeface="Calibri"/>
                <a:cs typeface="Calibri"/>
              </a:rPr>
              <a:t> (МГЮА), </a:t>
            </a:r>
            <a:r>
              <a:rPr lang="en" sz="1800" err="1">
                <a:latin typeface="Calibri"/>
                <a:cs typeface="Calibri"/>
              </a:rPr>
              <a:t>несколько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лет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проработала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помощником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прокурора</a:t>
            </a:r>
            <a:r>
              <a:rPr lang="en" sz="1800">
                <a:latin typeface="Calibri"/>
                <a:cs typeface="Calibri"/>
              </a:rPr>
              <a:t> и </a:t>
            </a:r>
            <a:r>
              <a:rPr lang="en" sz="1800" err="1">
                <a:latin typeface="Calibri"/>
                <a:cs typeface="Calibri"/>
              </a:rPr>
              <a:t>стажером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нотариуса</a:t>
            </a:r>
            <a:r>
              <a:rPr lang="en" sz="1800">
                <a:latin typeface="Calibri"/>
                <a:cs typeface="Calibri"/>
              </a:rPr>
              <a:t>, в 1996 </a:t>
            </a:r>
            <a:r>
              <a:rPr lang="en" sz="1800" err="1">
                <a:latin typeface="Calibri"/>
                <a:cs typeface="Calibri"/>
              </a:rPr>
              <a:t>году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сдала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квалификационный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экзамен</a:t>
            </a:r>
            <a:r>
              <a:rPr lang="en" sz="1800">
                <a:latin typeface="Calibri"/>
                <a:cs typeface="Calibri"/>
              </a:rPr>
              <a:t> и </a:t>
            </a:r>
            <a:r>
              <a:rPr lang="en" sz="1800" err="1">
                <a:latin typeface="Calibri"/>
                <a:cs typeface="Calibri"/>
              </a:rPr>
              <a:t>получила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лицензию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на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право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совершения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нотариальных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действий</a:t>
            </a:r>
            <a:r>
              <a:rPr lang="en" sz="1800">
                <a:latin typeface="Calibri"/>
                <a:cs typeface="Calibri"/>
              </a:rPr>
              <a:t>, </a:t>
            </a:r>
            <a:r>
              <a:rPr lang="en" sz="1800" err="1">
                <a:latin typeface="Calibri"/>
                <a:cs typeface="Calibri"/>
              </a:rPr>
              <a:t>после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чего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еще</a:t>
            </a:r>
            <a:r>
              <a:rPr lang="en" sz="1800">
                <a:latin typeface="Calibri"/>
                <a:cs typeface="Calibri"/>
              </a:rPr>
              <a:t> 16 </a:t>
            </a:r>
            <a:r>
              <a:rPr lang="en" sz="1800" err="1">
                <a:latin typeface="Calibri"/>
                <a:cs typeface="Calibri"/>
              </a:rPr>
              <a:t>лет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трудилась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временно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исполняющим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обязанности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нотариуса</a:t>
            </a:r>
            <a:r>
              <a:rPr lang="en" sz="1800">
                <a:latin typeface="Calibri"/>
                <a:cs typeface="Calibri"/>
              </a:rPr>
              <a:t>. В 2012 </a:t>
            </a:r>
            <a:r>
              <a:rPr lang="en" sz="1800" err="1">
                <a:latin typeface="Calibri"/>
                <a:cs typeface="Calibri"/>
              </a:rPr>
              <a:t>году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Лексакова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выиграла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конкурс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на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замещение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вакантной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должности</a:t>
            </a:r>
            <a:r>
              <a:rPr lang="en" sz="1800">
                <a:latin typeface="Calibri"/>
                <a:cs typeface="Calibri"/>
              </a:rPr>
              <a:t> и </a:t>
            </a:r>
            <a:r>
              <a:rPr lang="en" sz="1800" err="1">
                <a:latin typeface="Calibri"/>
                <a:cs typeface="Calibri"/>
              </a:rPr>
              <a:t>открыла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собственную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нотариальную</a:t>
            </a:r>
            <a:r>
              <a:rPr lang="en" sz="1800">
                <a:latin typeface="Calibri"/>
                <a:cs typeface="Calibri"/>
              </a:rPr>
              <a:t> </a:t>
            </a:r>
            <a:r>
              <a:rPr lang="en" sz="1800" err="1">
                <a:latin typeface="Calibri"/>
                <a:cs typeface="Calibri"/>
              </a:rPr>
              <a:t>контору</a:t>
            </a:r>
            <a:r>
              <a:rPr lang="en" sz="1800">
                <a:latin typeface="Calibri"/>
                <a:cs typeface="Calibri"/>
              </a:rPr>
              <a:t>.</a:t>
            </a:r>
            <a:endParaRPr lang="ru-RU" sz="1800">
              <a:latin typeface="Calibri"/>
              <a:cs typeface="Calibri"/>
            </a:endParaRPr>
          </a:p>
        </p:txBody>
      </p:sp>
      <p:sp>
        <p:nvSpPr>
          <p:cNvPr id="193" name="Google Shape;193;p37"/>
          <p:cNvSpPr txBox="1">
            <a:spLocks noGrp="1"/>
          </p:cNvSpPr>
          <p:nvPr>
            <p:ph type="ctrTitle"/>
          </p:nvPr>
        </p:nvSpPr>
        <p:spPr>
          <a:xfrm>
            <a:off x="786809" y="269640"/>
            <a:ext cx="7570381" cy="7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3200" dirty="0"/>
              <a:t>ТРУДОВЫЕ БУДНИ НОТАРИУСА</a:t>
            </a:r>
            <a:endParaRPr lang="en" sz="3200" dirty="0"/>
          </a:p>
        </p:txBody>
      </p:sp>
      <p:pic>
        <p:nvPicPr>
          <p:cNvPr id="2" name="Рисунок 3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6A722B9-08B1-EDBE-56D0-2FE6A9DD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49" y="3048359"/>
            <a:ext cx="2402407" cy="16886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ctrTitle"/>
          </p:nvPr>
        </p:nvSpPr>
        <p:spPr>
          <a:xfrm>
            <a:off x="4440134" y="266412"/>
            <a:ext cx="37080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УТРО</a:t>
            </a:r>
          </a:p>
        </p:txBody>
      </p:sp>
      <p:cxnSp>
        <p:nvCxnSpPr>
          <p:cNvPr id="207" name="Google Shape;207;p39"/>
          <p:cNvCxnSpPr/>
          <p:nvPr/>
        </p:nvCxnSpPr>
        <p:spPr>
          <a:xfrm>
            <a:off x="7559625" y="319575"/>
            <a:ext cx="1606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9"/>
          <p:cNvCxnSpPr/>
          <p:nvPr/>
        </p:nvCxnSpPr>
        <p:spPr>
          <a:xfrm rot="10800000">
            <a:off x="3876154" y="4188797"/>
            <a:ext cx="0" cy="38151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2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DCF0483-88AD-B28C-1C1A-37D39AA3A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6" t="-82" r="8446" b="82"/>
          <a:stretch/>
        </p:blipFill>
        <p:spPr>
          <a:xfrm>
            <a:off x="22184" y="0"/>
            <a:ext cx="3904301" cy="3971925"/>
          </a:xfrm>
          <a:prstGeom prst="rect">
            <a:avLst/>
          </a:prstGeom>
        </p:spPr>
      </p:pic>
      <p:sp>
        <p:nvSpPr>
          <p:cNvPr id="210" name="Google Shape;210;p39"/>
          <p:cNvSpPr/>
          <p:nvPr/>
        </p:nvSpPr>
        <p:spPr>
          <a:xfrm>
            <a:off x="22183" y="-1"/>
            <a:ext cx="3904301" cy="3971925"/>
          </a:xfrm>
          <a:prstGeom prst="rect">
            <a:avLst/>
          </a:prstGeom>
          <a:solidFill>
            <a:srgbClr val="000000">
              <a:alpha val="539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061D286-D79B-4C47-B7D4-2CB76A546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01166"/>
              </p:ext>
            </p:extLst>
          </p:nvPr>
        </p:nvGraphicFramePr>
        <p:xfrm>
          <a:off x="4070772" y="1169229"/>
          <a:ext cx="4763376" cy="5150381"/>
        </p:xfrm>
        <a:graphic>
          <a:graphicData uri="http://schemas.openxmlformats.org/drawingml/2006/table">
            <a:tbl>
              <a:tblPr>
                <a:noFill/>
                <a:tableStyleId>{696E5049-6385-46EA-BFB1-1360DD839DBE}</a:tableStyleId>
              </a:tblPr>
              <a:tblGrid>
                <a:gridCol w="4763376">
                  <a:extLst>
                    <a:ext uri="{9D8B030D-6E8A-4147-A177-3AD203B41FA5}">
                      <a16:colId xmlns:a16="http://schemas.microsoft.com/office/drawing/2014/main" val="503798713"/>
                    </a:ext>
                  </a:extLst>
                </a:gridCol>
              </a:tblGrid>
              <a:tr h="4784651"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noProof="0" dirty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cs typeface="Calibri"/>
                        </a:rPr>
                        <a:t>Утро Лексаковой началось с выездного действия: нужно заверить изменения, вносимые в устав общества. Лексакова убеждается, что клиент понимает суть действий и знаком со всеми вносимыми изменениями, а сами изменения соответствуют закону. После этого она удостоверяет личность, просит подписать документы, а затем заверяет их своей подписью.</a:t>
                      </a:r>
                      <a:endParaRPr lang="ru-RU" sz="20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libri"/>
                        <a:cs typeface="Calibri"/>
                        <a:sym typeface="Cinz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004416"/>
                  </a:ext>
                </a:extLst>
              </a:tr>
              <a:tr h="345243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inzel"/>
                        <a:ea typeface="Cinzel"/>
                        <a:cs typeface="Cinzel"/>
                        <a:sym typeface="Cinze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3852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>
            <a:spLocks noGrp="1"/>
          </p:cNvSpPr>
          <p:nvPr>
            <p:ph type="ctrTitle"/>
          </p:nvPr>
        </p:nvSpPr>
        <p:spPr>
          <a:xfrm>
            <a:off x="1059306" y="550783"/>
            <a:ext cx="33186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ДНЕВНОЕ ВРЕМЯ</a:t>
            </a:r>
          </a:p>
        </p:txBody>
      </p:sp>
      <p:sp>
        <p:nvSpPr>
          <p:cNvPr id="274" name="Google Shape;274;p41"/>
          <p:cNvSpPr txBox="1">
            <a:spLocks noGrp="1"/>
          </p:cNvSpPr>
          <p:nvPr>
            <p:ph type="subTitle" idx="2"/>
          </p:nvPr>
        </p:nvSpPr>
        <p:spPr>
          <a:xfrm>
            <a:off x="307831" y="1084962"/>
            <a:ext cx="4605889" cy="3764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None/>
            </a:pPr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       </a:t>
            </a:r>
            <a:r>
              <a:rPr lang="ru-RU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Когда </a:t>
            </a:r>
            <a:r>
              <a:rPr lang="ru-RU" sz="16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Лексакова</a:t>
            </a:r>
            <a:r>
              <a:rPr lang="ru-RU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 вернулась в офис, ее уже ждали пятеро заявителей, которые хотели составить и нотариально заверить соглашение о переводе долга в 30 млн руб. и взаиморасчетах со сторонами (акционерным обществом и физлицом). Нотариус собрала всех в переговорной и принялась рисовать на доске схему сделки. Она разъяснила каждому присутствующему его риски и объяснила, как их можно минимизировать. В итоге получилось несколько вариантов, которые </a:t>
            </a:r>
            <a:r>
              <a:rPr lang="ru-RU" sz="16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Лексакова</a:t>
            </a:r>
            <a:r>
              <a:rPr lang="ru-RU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 набросала на бумаге.</a:t>
            </a:r>
          </a:p>
        </p:txBody>
      </p:sp>
      <p:cxnSp>
        <p:nvCxnSpPr>
          <p:cNvPr id="276" name="Google Shape;276;p41"/>
          <p:cNvCxnSpPr/>
          <p:nvPr/>
        </p:nvCxnSpPr>
        <p:spPr>
          <a:xfrm>
            <a:off x="0" y="319575"/>
            <a:ext cx="16068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41"/>
          <p:cNvCxnSpPr/>
          <p:nvPr/>
        </p:nvCxnSpPr>
        <p:spPr>
          <a:xfrm rot="10800000">
            <a:off x="685935" y="2290969"/>
            <a:ext cx="0" cy="32544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8" name="Google Shape;278;p41"/>
          <p:cNvPicPr preferRelativeResize="0"/>
          <p:nvPr/>
        </p:nvPicPr>
        <p:blipFill rotWithShape="1">
          <a:blip r:embed="rId3">
            <a:alphaModFix/>
          </a:blip>
          <a:srcRect l="19293" r="19299"/>
          <a:stretch/>
        </p:blipFill>
        <p:spPr>
          <a:xfrm flipH="1">
            <a:off x="5426191" y="1284028"/>
            <a:ext cx="4458573" cy="483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/>
          <p:nvPr/>
        </p:nvSpPr>
        <p:spPr>
          <a:xfrm>
            <a:off x="5426189" y="1284753"/>
            <a:ext cx="4458600" cy="4837800"/>
          </a:xfrm>
          <a:prstGeom prst="rect">
            <a:avLst/>
          </a:prstGeom>
          <a:solidFill>
            <a:srgbClr val="000000">
              <a:alpha val="539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1" name="Google Shape;571;p52"/>
          <p:cNvCxnSpPr/>
          <p:nvPr/>
        </p:nvCxnSpPr>
        <p:spPr>
          <a:xfrm rot="10800000">
            <a:off x="720000" y="-70100"/>
            <a:ext cx="0" cy="32427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2" name="Google Shape;572;p52"/>
          <p:cNvCxnSpPr/>
          <p:nvPr/>
        </p:nvCxnSpPr>
        <p:spPr>
          <a:xfrm>
            <a:off x="4902400" y="4087275"/>
            <a:ext cx="4344000" cy="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3" name="Google Shape;573;p52"/>
          <p:cNvCxnSpPr/>
          <p:nvPr/>
        </p:nvCxnSpPr>
        <p:spPr>
          <a:xfrm rot="10800000">
            <a:off x="8424000" y="-70250"/>
            <a:ext cx="0" cy="991500"/>
          </a:xfrm>
          <a:prstGeom prst="straightConnector1">
            <a:avLst/>
          </a:prstGeom>
          <a:noFill/>
          <a:ln w="9525" cap="flat" cmpd="sng">
            <a:solidFill>
              <a:srgbClr val="DBB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12D517-71D9-3C76-AA04-EB83D52F31DE}"/>
              </a:ext>
            </a:extLst>
          </p:cNvPr>
          <p:cNvSpPr txBox="1"/>
          <p:nvPr/>
        </p:nvSpPr>
        <p:spPr>
          <a:xfrm>
            <a:off x="442355" y="270853"/>
            <a:ext cx="678683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298450" algn="just"/>
            <a:r>
              <a:rPr lang="ru-RU" sz="1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   </a:t>
            </a:r>
            <a:r>
              <a:rPr lang="ru-RU" sz="1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"/>
              </a:rPr>
              <a:t>После всех уточняющих вопросов стороны отправились на улицу созваниваться со своими юристами. Примерно через два часа они выбрали один из вариантов. Так как договор нетривиальный, его составляла сама нотариус, а консультанты готовили сопутствующие документы. На изучение договора сторонами ушло еще около 30 минут, причем заявителей развели по разным углам конторы – чтобы каждый мог созвониться с юристом, задать уточняющие вопросы и предложить свои правки. Когда все были готовы, нотариус заверила документы, зафиксировав процесс на видео. В общей сложности заявители провели в нотариальной конторе более четырех часов и заплатили со всех 23 000 руб.</a:t>
            </a:r>
            <a:endParaRPr lang="ru-RU" sz="1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1A10C6-3B04-FE57-399D-54CCB363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504" y="2582443"/>
            <a:ext cx="2063870" cy="15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5304"/>
      </p:ext>
    </p:extLst>
  </p:cSld>
  <p:clrMapOvr>
    <a:masterClrMapping/>
  </p:clrMapOvr>
</p:sld>
</file>

<file path=ppt/theme/theme1.xml><?xml version="1.0" encoding="utf-8"?>
<a:theme xmlns:a="http://schemas.openxmlformats.org/drawingml/2006/main" name="Criminal Justice Lawyer CV by Slidesgo">
  <a:themeElements>
    <a:clrScheme name="Simple Light">
      <a:dk1>
        <a:srgbClr val="000000"/>
      </a:dk1>
      <a:lt1>
        <a:srgbClr val="1B191A"/>
      </a:lt1>
      <a:dk2>
        <a:srgbClr val="DBB16E"/>
      </a:dk2>
      <a:lt2>
        <a:srgbClr val="EEEEEE"/>
      </a:lt2>
      <a:accent1>
        <a:srgbClr val="FFFFFF"/>
      </a:accent1>
      <a:accent2>
        <a:srgbClr val="F5E3C6"/>
      </a:accent2>
      <a:accent3>
        <a:srgbClr val="CCCCCC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FFF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</Words>
  <Application>Microsoft Office PowerPoint</Application>
  <PresentationFormat>Экран (16:9)</PresentationFormat>
  <Paragraphs>75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32" baseType="lpstr">
      <vt:lpstr>Livvic</vt:lpstr>
      <vt:lpstr>Cinzel Medium</vt:lpstr>
      <vt:lpstr>Karla</vt:lpstr>
      <vt:lpstr>Cutive Mono</vt:lpstr>
      <vt:lpstr>Calibri</vt:lpstr>
      <vt:lpstr>Proxima Nova</vt:lpstr>
      <vt:lpstr>Arial</vt:lpstr>
      <vt:lpstr>Cinzel</vt:lpstr>
      <vt:lpstr>Cinzel </vt:lpstr>
      <vt:lpstr>Titillium Web</vt:lpstr>
      <vt:lpstr>Karla ExtraLight</vt:lpstr>
      <vt:lpstr>Proxima Nova Semibold</vt:lpstr>
      <vt:lpstr>Reem Kufi</vt:lpstr>
      <vt:lpstr>Khand Light</vt:lpstr>
      <vt:lpstr>Criminal Justice Lawyer CV by Slidesgo</vt:lpstr>
      <vt:lpstr>Slidesgo Final Pages</vt:lpstr>
      <vt:lpstr>ОДИН ДЕНЬ ИЗ ЖИЗНИ НОТАРИУСА</vt:lpstr>
      <vt:lpstr>Презентация PowerPoint</vt:lpstr>
      <vt:lpstr>ПРОФЕССИЯ НОТАРИУСА</vt:lpstr>
      <vt:lpstr>ЧТО НЕОБХОДИМО ДЛЯ ТОГО,ЧТО БЫ СТАТЬ НОТАРИУСОМ?</vt:lpstr>
      <vt:lpstr>нотариусов в России – женщины, из них почти каждая третья старше 55 лет (по данным Федеральной нотариальной палаты за 2017 год).</vt:lpstr>
      <vt:lpstr>ТРУДОВЫЕ БУДНИ НОТАРИУСА</vt:lpstr>
      <vt:lpstr>УТРО</vt:lpstr>
      <vt:lpstr>ДНЕВНОЕ ВРЕМЯ</vt:lpstr>
      <vt:lpstr>Презентация PowerPoint</vt:lpstr>
      <vt:lpstr>     27 –  примерно столько нотариальных действий, по данным Федеральной нотариальной палаты, ежедневно совершил каждый нотариус в 2017 году (при условии, что 7918 нотариусов работали 248 дней). </vt:lpstr>
      <vt:lpstr>Презентация PowerPoint</vt:lpstr>
      <vt:lpstr>Презентация PowerPoint</vt:lpstr>
      <vt:lpstr>Конец рабочего дня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Criminal Justice Lawyer CV</dc:title>
  <cp:lastModifiedBy>Admin</cp:lastModifiedBy>
  <cp:revision>4</cp:revision>
  <dcterms:modified xsi:type="dcterms:W3CDTF">2022-05-22T13:58:26Z</dcterms:modified>
</cp:coreProperties>
</file>