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71" r:id="rId3"/>
    <p:sldId id="275" r:id="rId4"/>
    <p:sldId id="280" r:id="rId5"/>
    <p:sldId id="257" r:id="rId6"/>
    <p:sldId id="278" r:id="rId7"/>
    <p:sldId id="258" r:id="rId8"/>
    <p:sldId id="261" r:id="rId9"/>
    <p:sldId id="259" r:id="rId10"/>
    <p:sldId id="260" r:id="rId11"/>
    <p:sldId id="279" r:id="rId12"/>
    <p:sldId id="273" r:id="rId13"/>
    <p:sldId id="262" r:id="rId14"/>
    <p:sldId id="263" r:id="rId15"/>
    <p:sldId id="264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8FB6F-7AD3-4326-A6A7-825CDFF439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7514D-349A-4B93-91D7-585C5F29859F}">
      <dgm:prSet phldrT="[Текст]"/>
      <dgm:spPr/>
      <dgm:t>
        <a:bodyPr/>
        <a:lstStyle/>
        <a:p>
          <a:r>
            <a:rPr lang="ru-RU" dirty="0" smtClean="0"/>
            <a:t>Министерство юстиции было учреждено 8 сентября 1802 года Манифестом Александра I </a:t>
          </a:r>
          <a:br>
            <a:rPr lang="ru-RU" dirty="0" smtClean="0"/>
          </a:br>
          <a:r>
            <a:rPr lang="ru-RU" i="1" dirty="0" smtClean="0"/>
            <a:t>«Об учреждении министерств»</a:t>
          </a:r>
          <a:r>
            <a:rPr lang="ru-RU" dirty="0" smtClean="0"/>
            <a:t>. Этим же документом в составе Правительства предусматривалась должность министра юстиции, и он одновременно являлся генерал-прокурором Российской империи.</a:t>
          </a:r>
          <a:endParaRPr lang="ru-RU" dirty="0"/>
        </a:p>
      </dgm:t>
    </dgm:pt>
    <dgm:pt modelId="{15305E60-A95D-402A-93FD-1D8671FB52CB}" type="parTrans" cxnId="{E72F0FFC-666B-4854-92D4-B778EA0D489D}">
      <dgm:prSet/>
      <dgm:spPr/>
      <dgm:t>
        <a:bodyPr/>
        <a:lstStyle/>
        <a:p>
          <a:endParaRPr lang="ru-RU"/>
        </a:p>
      </dgm:t>
    </dgm:pt>
    <dgm:pt modelId="{50C260DC-C42D-4553-946B-7A103ACC90D3}" type="sibTrans" cxnId="{E72F0FFC-666B-4854-92D4-B778EA0D489D}">
      <dgm:prSet/>
      <dgm:spPr/>
      <dgm:t>
        <a:bodyPr/>
        <a:lstStyle/>
        <a:p>
          <a:endParaRPr lang="ru-RU"/>
        </a:p>
      </dgm:t>
    </dgm:pt>
    <dgm:pt modelId="{75459AB7-2321-4D40-97F5-897B1F61CE26}">
      <dgm:prSet phldrT="[Текст]"/>
      <dgm:spPr/>
      <dgm:t>
        <a:bodyPr/>
        <a:lstStyle/>
        <a:p>
          <a:r>
            <a:rPr lang="ru-RU" b="0" i="0" dirty="0" smtClean="0"/>
            <a:t>На Министерство юстиции были возложены функции подготовки законодательных актов, а также управления деятельностью судов и прокуратуры</a:t>
          </a:r>
          <a:endParaRPr lang="ru-RU" dirty="0"/>
        </a:p>
      </dgm:t>
    </dgm:pt>
    <dgm:pt modelId="{0BC3E14B-B1AC-4986-A149-279069A0D89B}" type="parTrans" cxnId="{3EF0A7B3-990F-4C2F-B8EF-108F25B77D71}">
      <dgm:prSet/>
      <dgm:spPr/>
      <dgm:t>
        <a:bodyPr/>
        <a:lstStyle/>
        <a:p>
          <a:endParaRPr lang="ru-RU"/>
        </a:p>
      </dgm:t>
    </dgm:pt>
    <dgm:pt modelId="{0ED80DF9-4882-4A33-9A70-3FBD8F42F1C3}" type="sibTrans" cxnId="{3EF0A7B3-990F-4C2F-B8EF-108F25B77D71}">
      <dgm:prSet/>
      <dgm:spPr/>
      <dgm:t>
        <a:bodyPr/>
        <a:lstStyle/>
        <a:p>
          <a:endParaRPr lang="ru-RU"/>
        </a:p>
      </dgm:t>
    </dgm:pt>
    <dgm:pt modelId="{652644D4-3411-4FBF-877C-8817F9237AB3}" type="pres">
      <dgm:prSet presAssocID="{11D8FB6F-7AD3-4326-A6A7-825CDFF439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6D698-318A-44D0-98C3-1DB61EAC8CCA}" type="pres">
      <dgm:prSet presAssocID="{9E77514D-349A-4B93-91D7-585C5F29859F}" presName="node" presStyleLbl="node1" presStyleIdx="0" presStyleCnt="2" custScaleX="19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79585-74EE-4B11-B8EA-D26C3655B83B}" type="pres">
      <dgm:prSet presAssocID="{50C260DC-C42D-4553-946B-7A103ACC90D3}" presName="sibTrans" presStyleCnt="0"/>
      <dgm:spPr/>
    </dgm:pt>
    <dgm:pt modelId="{9676E51A-09D1-4AA7-B43D-C1F63F4C4907}" type="pres">
      <dgm:prSet presAssocID="{75459AB7-2321-4D40-97F5-897B1F61CE26}" presName="node" presStyleLbl="node1" presStyleIdx="1" presStyleCnt="2" custScaleX="19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03F8F-12BE-48DB-B6A8-E28BEB1F0732}" type="presOf" srcId="{75459AB7-2321-4D40-97F5-897B1F61CE26}" destId="{9676E51A-09D1-4AA7-B43D-C1F63F4C4907}" srcOrd="0" destOrd="0" presId="urn:microsoft.com/office/officeart/2005/8/layout/default#1"/>
    <dgm:cxn modelId="{E72F0FFC-666B-4854-92D4-B778EA0D489D}" srcId="{11D8FB6F-7AD3-4326-A6A7-825CDFF4390A}" destId="{9E77514D-349A-4B93-91D7-585C5F29859F}" srcOrd="0" destOrd="0" parTransId="{15305E60-A95D-402A-93FD-1D8671FB52CB}" sibTransId="{50C260DC-C42D-4553-946B-7A103ACC90D3}"/>
    <dgm:cxn modelId="{3EF0A7B3-990F-4C2F-B8EF-108F25B77D71}" srcId="{11D8FB6F-7AD3-4326-A6A7-825CDFF4390A}" destId="{75459AB7-2321-4D40-97F5-897B1F61CE26}" srcOrd="1" destOrd="0" parTransId="{0BC3E14B-B1AC-4986-A149-279069A0D89B}" sibTransId="{0ED80DF9-4882-4A33-9A70-3FBD8F42F1C3}"/>
    <dgm:cxn modelId="{B90F3048-6E15-434B-8772-09CA19BE05EE}" type="presOf" srcId="{9E77514D-349A-4B93-91D7-585C5F29859F}" destId="{CE86D698-318A-44D0-98C3-1DB61EAC8CCA}" srcOrd="0" destOrd="0" presId="urn:microsoft.com/office/officeart/2005/8/layout/default#1"/>
    <dgm:cxn modelId="{4933D220-11BD-48E0-ACE2-3204DE2A5ECD}" type="presOf" srcId="{11D8FB6F-7AD3-4326-A6A7-825CDFF4390A}" destId="{652644D4-3411-4FBF-877C-8817F9237AB3}" srcOrd="0" destOrd="0" presId="urn:microsoft.com/office/officeart/2005/8/layout/default#1"/>
    <dgm:cxn modelId="{BF9EC7CE-53AB-4B49-AF0B-4040D48A0207}" type="presParOf" srcId="{652644D4-3411-4FBF-877C-8817F9237AB3}" destId="{CE86D698-318A-44D0-98C3-1DB61EAC8CCA}" srcOrd="0" destOrd="0" presId="urn:microsoft.com/office/officeart/2005/8/layout/default#1"/>
    <dgm:cxn modelId="{F31EC8D3-6783-42B6-9947-68AC6BD2E8B1}" type="presParOf" srcId="{652644D4-3411-4FBF-877C-8817F9237AB3}" destId="{A3679585-74EE-4B11-B8EA-D26C3655B83B}" srcOrd="1" destOrd="0" presId="urn:microsoft.com/office/officeart/2005/8/layout/default#1"/>
    <dgm:cxn modelId="{2669CE87-7A50-4F55-B6E2-DDC4DD572B67}" type="presParOf" srcId="{652644D4-3411-4FBF-877C-8817F9237AB3}" destId="{9676E51A-09D1-4AA7-B43D-C1F63F4C4907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58361-2A48-482C-A650-B5157602C6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2771A-0FCA-4A60-AE25-D2DD39416C89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проводит правовую экспертизу нормативных правовых актов субъектов Российской Федерации на предмет их соответствия Конституции Российской Федерации и федеральному законодательству;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72EFB516-86B7-45B3-AD10-1E727B7573A7}" type="parTrans" cxnId="{D5EF59ED-692E-49DB-8C1C-316A8F78BE7D}">
      <dgm:prSet/>
      <dgm:spPr/>
      <dgm:t>
        <a:bodyPr/>
        <a:lstStyle/>
        <a:p>
          <a:endParaRPr lang="ru-RU"/>
        </a:p>
      </dgm:t>
    </dgm:pt>
    <dgm:pt modelId="{13BAF0EC-3DA5-43E1-8F51-BDCAE91F417F}" type="sibTrans" cxnId="{D5EF59ED-692E-49DB-8C1C-316A8F78BE7D}">
      <dgm:prSet/>
      <dgm:spPr/>
      <dgm:t>
        <a:bodyPr/>
        <a:lstStyle/>
        <a:p>
          <a:endParaRPr lang="ru-RU"/>
        </a:p>
      </dgm:t>
    </dgm:pt>
    <dgm:pt modelId="{40B69E4B-D504-416B-B9F3-47FB0E3B7ECA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осуществляет ведение федерального регистра нормативных правовых актов субъектов Российской Федерации, обеспечивает в установленном порядке представление сведений, содержащих в федеральном регистре;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3BC927BB-F847-4874-9F90-D34B12837058}" type="parTrans" cxnId="{F28E41FE-CBC1-416A-9A4E-D2A502C5E9D2}">
      <dgm:prSet/>
      <dgm:spPr/>
      <dgm:t>
        <a:bodyPr/>
        <a:lstStyle/>
        <a:p>
          <a:endParaRPr lang="ru-RU"/>
        </a:p>
      </dgm:t>
    </dgm:pt>
    <dgm:pt modelId="{B1DB347B-E7CD-4160-B016-D079F30AB476}" type="sibTrans" cxnId="{F28E41FE-CBC1-416A-9A4E-D2A502C5E9D2}">
      <dgm:prSet/>
      <dgm:spPr/>
      <dgm:t>
        <a:bodyPr/>
        <a:lstStyle/>
        <a:p>
          <a:endParaRPr lang="ru-RU"/>
        </a:p>
      </dgm:t>
    </dgm:pt>
    <dgm:pt modelId="{D4C8DF0D-F6C9-4EA9-ACF2-07C87D274E8C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осуществляет государственную регистрацию уставов муниципальных образований и муниципальных правовых актов о внесении изменений в уставы муниципальных образований;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884BF581-25B8-4230-AEBC-204378C381F0}" type="parTrans" cxnId="{02935404-4431-4930-BA83-C16305D7A1E9}">
      <dgm:prSet/>
      <dgm:spPr/>
      <dgm:t>
        <a:bodyPr/>
        <a:lstStyle/>
        <a:p>
          <a:endParaRPr lang="ru-RU"/>
        </a:p>
      </dgm:t>
    </dgm:pt>
    <dgm:pt modelId="{FB735539-E926-4298-B2B4-30BA66797C81}" type="sibTrans" cxnId="{02935404-4431-4930-BA83-C16305D7A1E9}">
      <dgm:prSet/>
      <dgm:spPr/>
      <dgm:t>
        <a:bodyPr/>
        <a:lstStyle/>
        <a:p>
          <a:endParaRPr lang="ru-RU"/>
        </a:p>
      </dgm:t>
    </dgm:pt>
    <dgm:pt modelId="{5F3CD773-ADCD-415B-A076-24D908ED8427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ведет государственный реестр уставов муниципальных образований Российской Федерации, обеспечивает в установленном порядке предоставление сведений из указанного реестра;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87817F25-C370-4583-983E-61488BF82D7B}" type="parTrans" cxnId="{B269E153-4DF7-4B56-9895-EC040C0973D0}">
      <dgm:prSet/>
      <dgm:spPr/>
      <dgm:t>
        <a:bodyPr/>
        <a:lstStyle/>
        <a:p>
          <a:endParaRPr lang="ru-RU"/>
        </a:p>
      </dgm:t>
    </dgm:pt>
    <dgm:pt modelId="{5F61EA2A-9857-4743-AD91-41B941C8C74D}" type="sibTrans" cxnId="{B269E153-4DF7-4B56-9895-EC040C0973D0}">
      <dgm:prSet/>
      <dgm:spPr/>
      <dgm:t>
        <a:bodyPr/>
        <a:lstStyle/>
        <a:p>
          <a:endParaRPr lang="ru-RU"/>
        </a:p>
      </dgm:t>
    </dgm:pt>
    <dgm:pt modelId="{36D69EB7-9F0E-489D-995C-2B87A70599E0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ведет государственный реестр муниципальных образований Российской Федерации, обеспечивает в установленном порядке предоставление сведений из указанного реестра;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2390D839-9484-49E9-998F-4F6200A851AF}" type="parTrans" cxnId="{B838B166-9485-466D-BE78-CF70CBBAAE5B}">
      <dgm:prSet/>
      <dgm:spPr/>
      <dgm:t>
        <a:bodyPr/>
        <a:lstStyle/>
        <a:p>
          <a:endParaRPr lang="ru-RU"/>
        </a:p>
      </dgm:t>
    </dgm:pt>
    <dgm:pt modelId="{876CAD82-C798-468D-849D-466FCC59B536}" type="sibTrans" cxnId="{B838B166-9485-466D-BE78-CF70CBBAAE5B}">
      <dgm:prSet/>
      <dgm:spPr/>
      <dgm:t>
        <a:bodyPr/>
        <a:lstStyle/>
        <a:p>
          <a:endParaRPr lang="ru-RU"/>
        </a:p>
      </dgm:t>
    </dgm:pt>
    <dgm:pt modelId="{A906179B-2B96-4659-AF75-E8F1E31247DA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оказывает органам государственной власти субъекта </a:t>
          </a:r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Российской </a:t>
          </a:r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Федерации и местного самоуправления методическую помощь по вопросам совершенствования законодательства субъекта </a:t>
          </a:r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Российской </a:t>
          </a:r>
          <a:r>
            <a:rPr lang="ru-RU" sz="1500" dirty="0" smtClean="0">
              <a:solidFill>
                <a:schemeClr val="tx1">
                  <a:lumMod val="10000"/>
                </a:schemeClr>
              </a:solidFill>
            </a:rPr>
            <a:t>Федерации, обеспечения соответствия уставов муниципальных образований законодательству Российской Федерации и субъекта Российской Федерации и организации учета их нормативных правовых актов.</a:t>
          </a:r>
          <a:endParaRPr lang="ru-RU" sz="1500" dirty="0">
            <a:solidFill>
              <a:schemeClr val="tx1">
                <a:lumMod val="10000"/>
              </a:schemeClr>
            </a:solidFill>
          </a:endParaRPr>
        </a:p>
      </dgm:t>
    </dgm:pt>
    <dgm:pt modelId="{43B031EC-EEC6-4631-AAAB-EAC71D203A88}" type="parTrans" cxnId="{39F17550-22CE-45BD-8777-1430C408F1F0}">
      <dgm:prSet/>
      <dgm:spPr/>
      <dgm:t>
        <a:bodyPr/>
        <a:lstStyle/>
        <a:p>
          <a:endParaRPr lang="ru-RU"/>
        </a:p>
      </dgm:t>
    </dgm:pt>
    <dgm:pt modelId="{7534FB5D-88D4-4CFE-BB0F-F88176B7D4F5}" type="sibTrans" cxnId="{39F17550-22CE-45BD-8777-1430C408F1F0}">
      <dgm:prSet/>
      <dgm:spPr/>
      <dgm:t>
        <a:bodyPr/>
        <a:lstStyle/>
        <a:p>
          <a:endParaRPr lang="ru-RU"/>
        </a:p>
      </dgm:t>
    </dgm:pt>
    <dgm:pt modelId="{1476A384-15EC-4C7F-BAED-17CAFE7A0DE7}" type="pres">
      <dgm:prSet presAssocID="{0CC58361-2A48-482C-A650-B5157602C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90B038-AC63-4A49-80A8-74180B41F684}" type="pres">
      <dgm:prSet presAssocID="{1DC2771A-0FCA-4A60-AE25-D2DD39416C89}" presName="parentText" presStyleLbl="node1" presStyleIdx="0" presStyleCnt="6" custScaleY="103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909E-D481-4061-97EB-D882023BE82E}" type="pres">
      <dgm:prSet presAssocID="{13BAF0EC-3DA5-43E1-8F51-BDCAE91F417F}" presName="spacer" presStyleCnt="0"/>
      <dgm:spPr/>
    </dgm:pt>
    <dgm:pt modelId="{4FF34C8D-D6C5-4F3C-B412-61AA9CFC6AD0}" type="pres">
      <dgm:prSet presAssocID="{40B69E4B-D504-416B-B9F3-47FB0E3B7EC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B4B0C-A512-4D47-9BB3-DDB9F77008F4}" type="pres">
      <dgm:prSet presAssocID="{B1DB347B-E7CD-4160-B016-D079F30AB476}" presName="spacer" presStyleCnt="0"/>
      <dgm:spPr/>
    </dgm:pt>
    <dgm:pt modelId="{813D662B-C58A-4435-A37B-B2F512BDE5AF}" type="pres">
      <dgm:prSet presAssocID="{D4C8DF0D-F6C9-4EA9-ACF2-07C87D274E8C}" presName="parentText" presStyleLbl="node1" presStyleIdx="2" presStyleCnt="6" custScaleY="90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22D7-6658-4EED-8D90-811D112BC095}" type="pres">
      <dgm:prSet presAssocID="{FB735539-E926-4298-B2B4-30BA66797C81}" presName="spacer" presStyleCnt="0"/>
      <dgm:spPr/>
    </dgm:pt>
    <dgm:pt modelId="{6CBDECFE-DA95-4D3D-B30F-D9ACEE6FA5F3}" type="pres">
      <dgm:prSet presAssocID="{5F3CD773-ADCD-415B-A076-24D908ED8427}" presName="parentText" presStyleLbl="node1" presStyleIdx="3" presStyleCnt="6" custScaleY="79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B6FA5-05C0-4A54-805B-591452BA1FEF}" type="pres">
      <dgm:prSet presAssocID="{5F61EA2A-9857-4743-AD91-41B941C8C74D}" presName="spacer" presStyleCnt="0"/>
      <dgm:spPr/>
    </dgm:pt>
    <dgm:pt modelId="{664009D7-78BD-41E7-B676-D14089D65F6F}" type="pres">
      <dgm:prSet presAssocID="{36D69EB7-9F0E-489D-995C-2B87A70599E0}" presName="parentText" presStyleLbl="node1" presStyleIdx="4" presStyleCnt="6" custScaleY="84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46A12-63A1-47DD-B51B-72E66137B6CC}" type="pres">
      <dgm:prSet presAssocID="{876CAD82-C798-468D-849D-466FCC59B536}" presName="spacer" presStyleCnt="0"/>
      <dgm:spPr/>
    </dgm:pt>
    <dgm:pt modelId="{2AB60731-FDA1-48EB-88D9-74BA734C8168}" type="pres">
      <dgm:prSet presAssocID="{A906179B-2B96-4659-AF75-E8F1E31247DA}" presName="parentText" presStyleLbl="node1" presStyleIdx="5" presStyleCnt="6" custScaleY="126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0FE74-964B-414A-8080-B9D6AAF08223}" type="presOf" srcId="{1DC2771A-0FCA-4A60-AE25-D2DD39416C89}" destId="{9690B038-AC63-4A49-80A8-74180B41F684}" srcOrd="0" destOrd="0" presId="urn:microsoft.com/office/officeart/2005/8/layout/vList2"/>
    <dgm:cxn modelId="{F28E41FE-CBC1-416A-9A4E-D2A502C5E9D2}" srcId="{0CC58361-2A48-482C-A650-B5157602C693}" destId="{40B69E4B-D504-416B-B9F3-47FB0E3B7ECA}" srcOrd="1" destOrd="0" parTransId="{3BC927BB-F847-4874-9F90-D34B12837058}" sibTransId="{B1DB347B-E7CD-4160-B016-D079F30AB476}"/>
    <dgm:cxn modelId="{691E581B-073F-473D-8F0C-571F6DA7C393}" type="presOf" srcId="{40B69E4B-D504-416B-B9F3-47FB0E3B7ECA}" destId="{4FF34C8D-D6C5-4F3C-B412-61AA9CFC6AD0}" srcOrd="0" destOrd="0" presId="urn:microsoft.com/office/officeart/2005/8/layout/vList2"/>
    <dgm:cxn modelId="{84CC9AB7-ED9B-4602-BEE2-026B2C2BC3AA}" type="presOf" srcId="{D4C8DF0D-F6C9-4EA9-ACF2-07C87D274E8C}" destId="{813D662B-C58A-4435-A37B-B2F512BDE5AF}" srcOrd="0" destOrd="0" presId="urn:microsoft.com/office/officeart/2005/8/layout/vList2"/>
    <dgm:cxn modelId="{232695A4-A273-4EAB-B9AA-780EB7B1C80A}" type="presOf" srcId="{5F3CD773-ADCD-415B-A076-24D908ED8427}" destId="{6CBDECFE-DA95-4D3D-B30F-D9ACEE6FA5F3}" srcOrd="0" destOrd="0" presId="urn:microsoft.com/office/officeart/2005/8/layout/vList2"/>
    <dgm:cxn modelId="{12053B82-7F25-46D2-8A2E-056AF89A0EDB}" type="presOf" srcId="{0CC58361-2A48-482C-A650-B5157602C693}" destId="{1476A384-15EC-4C7F-BAED-17CAFE7A0DE7}" srcOrd="0" destOrd="0" presId="urn:microsoft.com/office/officeart/2005/8/layout/vList2"/>
    <dgm:cxn modelId="{B269E153-4DF7-4B56-9895-EC040C0973D0}" srcId="{0CC58361-2A48-482C-A650-B5157602C693}" destId="{5F3CD773-ADCD-415B-A076-24D908ED8427}" srcOrd="3" destOrd="0" parTransId="{87817F25-C370-4583-983E-61488BF82D7B}" sibTransId="{5F61EA2A-9857-4743-AD91-41B941C8C74D}"/>
    <dgm:cxn modelId="{B838B166-9485-466D-BE78-CF70CBBAAE5B}" srcId="{0CC58361-2A48-482C-A650-B5157602C693}" destId="{36D69EB7-9F0E-489D-995C-2B87A70599E0}" srcOrd="4" destOrd="0" parTransId="{2390D839-9484-49E9-998F-4F6200A851AF}" sibTransId="{876CAD82-C798-468D-849D-466FCC59B536}"/>
    <dgm:cxn modelId="{D2144BB0-4AF8-4212-B63F-3256422A08E1}" type="presOf" srcId="{A906179B-2B96-4659-AF75-E8F1E31247DA}" destId="{2AB60731-FDA1-48EB-88D9-74BA734C8168}" srcOrd="0" destOrd="0" presId="urn:microsoft.com/office/officeart/2005/8/layout/vList2"/>
    <dgm:cxn modelId="{E3124788-6EBE-4CCB-AA3A-7C5E04C265BB}" type="presOf" srcId="{36D69EB7-9F0E-489D-995C-2B87A70599E0}" destId="{664009D7-78BD-41E7-B676-D14089D65F6F}" srcOrd="0" destOrd="0" presId="urn:microsoft.com/office/officeart/2005/8/layout/vList2"/>
    <dgm:cxn modelId="{D5EF59ED-692E-49DB-8C1C-316A8F78BE7D}" srcId="{0CC58361-2A48-482C-A650-B5157602C693}" destId="{1DC2771A-0FCA-4A60-AE25-D2DD39416C89}" srcOrd="0" destOrd="0" parTransId="{72EFB516-86B7-45B3-AD10-1E727B7573A7}" sibTransId="{13BAF0EC-3DA5-43E1-8F51-BDCAE91F417F}"/>
    <dgm:cxn modelId="{39F17550-22CE-45BD-8777-1430C408F1F0}" srcId="{0CC58361-2A48-482C-A650-B5157602C693}" destId="{A906179B-2B96-4659-AF75-E8F1E31247DA}" srcOrd="5" destOrd="0" parTransId="{43B031EC-EEC6-4631-AAAB-EAC71D203A88}" sibTransId="{7534FB5D-88D4-4CFE-BB0F-F88176B7D4F5}"/>
    <dgm:cxn modelId="{02935404-4431-4930-BA83-C16305D7A1E9}" srcId="{0CC58361-2A48-482C-A650-B5157602C693}" destId="{D4C8DF0D-F6C9-4EA9-ACF2-07C87D274E8C}" srcOrd="2" destOrd="0" parTransId="{884BF581-25B8-4230-AEBC-204378C381F0}" sibTransId="{FB735539-E926-4298-B2B4-30BA66797C81}"/>
    <dgm:cxn modelId="{800A8A08-7B0C-4D18-8D83-7784E594971D}" type="presParOf" srcId="{1476A384-15EC-4C7F-BAED-17CAFE7A0DE7}" destId="{9690B038-AC63-4A49-80A8-74180B41F684}" srcOrd="0" destOrd="0" presId="urn:microsoft.com/office/officeart/2005/8/layout/vList2"/>
    <dgm:cxn modelId="{0D9CBAF3-CE95-450E-8632-F3CF89B91396}" type="presParOf" srcId="{1476A384-15EC-4C7F-BAED-17CAFE7A0DE7}" destId="{A9AE909E-D481-4061-97EB-D882023BE82E}" srcOrd="1" destOrd="0" presId="urn:microsoft.com/office/officeart/2005/8/layout/vList2"/>
    <dgm:cxn modelId="{46EAD06E-5540-48EB-96B1-DA1B5690D822}" type="presParOf" srcId="{1476A384-15EC-4C7F-BAED-17CAFE7A0DE7}" destId="{4FF34C8D-D6C5-4F3C-B412-61AA9CFC6AD0}" srcOrd="2" destOrd="0" presId="urn:microsoft.com/office/officeart/2005/8/layout/vList2"/>
    <dgm:cxn modelId="{EC68E80A-E452-4EFF-86F1-C4B3DCF4830F}" type="presParOf" srcId="{1476A384-15EC-4C7F-BAED-17CAFE7A0DE7}" destId="{838B4B0C-A512-4D47-9BB3-DDB9F77008F4}" srcOrd="3" destOrd="0" presId="urn:microsoft.com/office/officeart/2005/8/layout/vList2"/>
    <dgm:cxn modelId="{E86BDB13-E41B-42CB-92FF-6A5EBB5FF1F7}" type="presParOf" srcId="{1476A384-15EC-4C7F-BAED-17CAFE7A0DE7}" destId="{813D662B-C58A-4435-A37B-B2F512BDE5AF}" srcOrd="4" destOrd="0" presId="urn:microsoft.com/office/officeart/2005/8/layout/vList2"/>
    <dgm:cxn modelId="{192C9F75-A497-4649-9FB7-A0D35368D6E3}" type="presParOf" srcId="{1476A384-15EC-4C7F-BAED-17CAFE7A0DE7}" destId="{D5AF22D7-6658-4EED-8D90-811D112BC095}" srcOrd="5" destOrd="0" presId="urn:microsoft.com/office/officeart/2005/8/layout/vList2"/>
    <dgm:cxn modelId="{BE42CAE2-40E2-4D2F-9112-D749D01577F2}" type="presParOf" srcId="{1476A384-15EC-4C7F-BAED-17CAFE7A0DE7}" destId="{6CBDECFE-DA95-4D3D-B30F-D9ACEE6FA5F3}" srcOrd="6" destOrd="0" presId="urn:microsoft.com/office/officeart/2005/8/layout/vList2"/>
    <dgm:cxn modelId="{64234E74-23FD-425E-8CE1-1C05A0AE7365}" type="presParOf" srcId="{1476A384-15EC-4C7F-BAED-17CAFE7A0DE7}" destId="{287B6FA5-05C0-4A54-805B-591452BA1FEF}" srcOrd="7" destOrd="0" presId="urn:microsoft.com/office/officeart/2005/8/layout/vList2"/>
    <dgm:cxn modelId="{B0D6E8CB-ED82-41A9-8517-4400B5E290D2}" type="presParOf" srcId="{1476A384-15EC-4C7F-BAED-17CAFE7A0DE7}" destId="{664009D7-78BD-41E7-B676-D14089D65F6F}" srcOrd="8" destOrd="0" presId="urn:microsoft.com/office/officeart/2005/8/layout/vList2"/>
    <dgm:cxn modelId="{4C4EA3EC-8441-480D-9676-5877E1B083DD}" type="presParOf" srcId="{1476A384-15EC-4C7F-BAED-17CAFE7A0DE7}" destId="{F2246A12-63A1-47DD-B51B-72E66137B6CC}" srcOrd="9" destOrd="0" presId="urn:microsoft.com/office/officeart/2005/8/layout/vList2"/>
    <dgm:cxn modelId="{7AE68DE0-D65B-40DB-944B-FD1F34447231}" type="presParOf" srcId="{1476A384-15EC-4C7F-BAED-17CAFE7A0DE7}" destId="{2AB60731-FDA1-48EB-88D9-74BA734C816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78A0FD-1BD1-441E-982E-D3FC8AB05C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B898EE-D8FF-4EBC-A8D0-BFB082D760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Принятие проекта решения о внесении изменений в Устав МО и </a:t>
          </a:r>
          <a:r>
            <a:rPr lang="ru-RU" sz="1400" b="1" dirty="0" smtClean="0"/>
            <a:t>его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/>
            <a:t>опубликование</a:t>
          </a:r>
          <a:endParaRPr lang="ru-RU" sz="1400" b="1" dirty="0"/>
        </a:p>
      </dgm:t>
    </dgm:pt>
    <dgm:pt modelId="{48B33128-5711-49D5-A26E-71039D3ACC5B}" type="parTrans" cxnId="{83103A9F-4FD3-4223-8CB3-F4D9AF9604EB}">
      <dgm:prSet/>
      <dgm:spPr/>
      <dgm:t>
        <a:bodyPr/>
        <a:lstStyle/>
        <a:p>
          <a:endParaRPr lang="ru-RU"/>
        </a:p>
      </dgm:t>
    </dgm:pt>
    <dgm:pt modelId="{EA2A9678-CC01-47EF-946B-659A54E81527}" type="sibTrans" cxnId="{83103A9F-4FD3-4223-8CB3-F4D9AF9604EB}">
      <dgm:prSet/>
      <dgm:spPr/>
      <dgm:t>
        <a:bodyPr/>
        <a:lstStyle/>
        <a:p>
          <a:endParaRPr lang="ru-RU"/>
        </a:p>
      </dgm:t>
    </dgm:pt>
    <dgm:pt modelId="{F3B2E821-CAD1-41F4-978A-E55AB3036E5A}">
      <dgm:prSet phldrT="[Текст]" custT="1"/>
      <dgm:spPr/>
      <dgm:t>
        <a:bodyPr/>
        <a:lstStyle/>
        <a:p>
          <a:r>
            <a:rPr lang="ru-RU" sz="1400" b="1" dirty="0" smtClean="0"/>
            <a:t>Предоставление документов на регистрацию в Управление Министерства юстиции Российской Федерации </a:t>
          </a:r>
          <a:endParaRPr lang="ru-RU" sz="1400" b="1" dirty="0"/>
        </a:p>
      </dgm:t>
    </dgm:pt>
    <dgm:pt modelId="{21472DBC-3C14-495C-A9B1-038698152BA7}" type="parTrans" cxnId="{5F082525-3E24-4131-B0CC-BD223D41A46D}">
      <dgm:prSet/>
      <dgm:spPr/>
      <dgm:t>
        <a:bodyPr/>
        <a:lstStyle/>
        <a:p>
          <a:endParaRPr lang="ru-RU"/>
        </a:p>
      </dgm:t>
    </dgm:pt>
    <dgm:pt modelId="{4DD4C91C-A0C6-4901-B5E9-62F88492745F}" type="sibTrans" cxnId="{5F082525-3E24-4131-B0CC-BD223D41A46D}">
      <dgm:prSet/>
      <dgm:spPr/>
      <dgm:t>
        <a:bodyPr/>
        <a:lstStyle/>
        <a:p>
          <a:endParaRPr lang="ru-RU"/>
        </a:p>
      </dgm:t>
    </dgm:pt>
    <dgm:pt modelId="{23041AA1-D3A9-408A-AD56-4AE2BB85733B}">
      <dgm:prSet phldrT="[Текст]" custT="1"/>
      <dgm:spPr/>
      <dgm:t>
        <a:bodyPr/>
        <a:lstStyle/>
        <a:p>
          <a:r>
            <a:rPr lang="ru-RU" sz="1400" b="1" dirty="0" smtClean="0"/>
            <a:t>Принятие решения о государственной регистрации </a:t>
          </a:r>
          <a:endParaRPr lang="ru-RU" sz="1400" b="1" dirty="0"/>
        </a:p>
      </dgm:t>
    </dgm:pt>
    <dgm:pt modelId="{1D2A6E0D-E5B0-4AC0-94BD-ED25691A309A}" type="parTrans" cxnId="{E811AD92-3353-4934-89EC-117AA872991A}">
      <dgm:prSet/>
      <dgm:spPr/>
      <dgm:t>
        <a:bodyPr/>
        <a:lstStyle/>
        <a:p>
          <a:endParaRPr lang="ru-RU"/>
        </a:p>
      </dgm:t>
    </dgm:pt>
    <dgm:pt modelId="{4ED66050-6090-431C-91D5-A64847236665}" type="sibTrans" cxnId="{E811AD92-3353-4934-89EC-117AA872991A}">
      <dgm:prSet/>
      <dgm:spPr/>
      <dgm:t>
        <a:bodyPr/>
        <a:lstStyle/>
        <a:p>
          <a:endParaRPr lang="ru-RU"/>
        </a:p>
      </dgm:t>
    </dgm:pt>
    <dgm:pt modelId="{28F19790-F4F5-4BEE-BC6F-1425BA25687F}">
      <dgm:prSet phldrT="[Текст]" custT="1"/>
      <dgm:spPr/>
      <dgm:t>
        <a:bodyPr/>
        <a:lstStyle/>
        <a:p>
          <a:r>
            <a:rPr lang="ru-RU" sz="1400" b="1" dirty="0" smtClean="0"/>
            <a:t>Принятие решения о внесении изменений в Устав муниципального образования</a:t>
          </a:r>
          <a:endParaRPr lang="ru-RU" sz="1400" b="1" dirty="0"/>
        </a:p>
      </dgm:t>
    </dgm:pt>
    <dgm:pt modelId="{C9589593-E824-4E4D-845B-D5E39314692A}" type="sibTrans" cxnId="{4D9CE19E-D63F-49D3-8677-2F620EFC411B}">
      <dgm:prSet/>
      <dgm:spPr/>
      <dgm:t>
        <a:bodyPr/>
        <a:lstStyle/>
        <a:p>
          <a:endParaRPr lang="ru-RU"/>
        </a:p>
      </dgm:t>
    </dgm:pt>
    <dgm:pt modelId="{CBA2787D-8543-4A74-AA3F-49C330D43375}" type="parTrans" cxnId="{4D9CE19E-D63F-49D3-8677-2F620EFC411B}">
      <dgm:prSet/>
      <dgm:spPr/>
      <dgm:t>
        <a:bodyPr/>
        <a:lstStyle/>
        <a:p>
          <a:endParaRPr lang="ru-RU"/>
        </a:p>
      </dgm:t>
    </dgm:pt>
    <dgm:pt modelId="{3649A6B5-0028-467D-A7BB-E60221013F01}">
      <dgm:prSet phldrT="[Текст]" custT="1"/>
      <dgm:spPr/>
      <dgm:t>
        <a:bodyPr/>
        <a:lstStyle/>
        <a:p>
          <a:r>
            <a:rPr lang="ru-RU" sz="1400" b="1" dirty="0" smtClean="0"/>
            <a:t>Регистрация решения о внесении изменений в Устав муниципального образования и направление уведомления </a:t>
          </a:r>
          <a:endParaRPr lang="ru-RU" sz="1400" b="1" dirty="0"/>
        </a:p>
      </dgm:t>
    </dgm:pt>
    <dgm:pt modelId="{FA809391-8A46-4EAD-AB91-AEC1B6FA047D}" type="parTrans" cxnId="{E9158910-8C50-4EDE-8392-562C72F974B8}">
      <dgm:prSet/>
      <dgm:spPr/>
      <dgm:t>
        <a:bodyPr/>
        <a:lstStyle/>
        <a:p>
          <a:endParaRPr lang="ru-RU"/>
        </a:p>
      </dgm:t>
    </dgm:pt>
    <dgm:pt modelId="{5DFD94AB-F96F-4E88-8E39-60C1A401EB65}" type="sibTrans" cxnId="{E9158910-8C50-4EDE-8392-562C72F974B8}">
      <dgm:prSet/>
      <dgm:spPr/>
      <dgm:t>
        <a:bodyPr/>
        <a:lstStyle/>
        <a:p>
          <a:endParaRPr lang="ru-RU"/>
        </a:p>
      </dgm:t>
    </dgm:pt>
    <dgm:pt modelId="{199D3120-846E-4EC8-BB8D-D495D0081F74}">
      <dgm:prSet phldrT="[Текст]" custT="1"/>
      <dgm:spPr/>
      <dgm:t>
        <a:bodyPr/>
        <a:lstStyle/>
        <a:p>
          <a:r>
            <a:rPr lang="ru-RU" sz="1400" b="1" dirty="0" smtClean="0"/>
            <a:t>Опубликование зарегистрированного решения о внесении изменений в Устав муниципального образования </a:t>
          </a:r>
          <a:endParaRPr lang="ru-RU" sz="1400" b="1" dirty="0"/>
        </a:p>
      </dgm:t>
    </dgm:pt>
    <dgm:pt modelId="{84FCE427-C0D9-4056-929A-3A710B339339}" type="parTrans" cxnId="{B7A07456-401F-4012-8641-124FEF1C3DE2}">
      <dgm:prSet/>
      <dgm:spPr/>
      <dgm:t>
        <a:bodyPr/>
        <a:lstStyle/>
        <a:p>
          <a:endParaRPr lang="ru-RU"/>
        </a:p>
      </dgm:t>
    </dgm:pt>
    <dgm:pt modelId="{153687A7-91F0-4F8B-917F-3D55A1A4DF1E}" type="sibTrans" cxnId="{B7A07456-401F-4012-8641-124FEF1C3DE2}">
      <dgm:prSet/>
      <dgm:spPr/>
      <dgm:t>
        <a:bodyPr/>
        <a:lstStyle/>
        <a:p>
          <a:endParaRPr lang="ru-RU"/>
        </a:p>
      </dgm:t>
    </dgm:pt>
    <dgm:pt modelId="{8C84B61A-545C-438C-9EAA-F4BB00F501B8}">
      <dgm:prSet phldrT="[Текст]" custT="1"/>
      <dgm:spPr/>
      <dgm:t>
        <a:bodyPr/>
        <a:lstStyle/>
        <a:p>
          <a:r>
            <a:rPr lang="ru-RU" sz="1400" b="1" dirty="0" smtClean="0"/>
            <a:t>Проведение публичных слушаний по проекту решения</a:t>
          </a:r>
          <a:endParaRPr lang="ru-RU" sz="1400" b="1" dirty="0"/>
        </a:p>
      </dgm:t>
    </dgm:pt>
    <dgm:pt modelId="{3895A141-6D2E-464D-91FC-695336A117AB}" type="sibTrans" cxnId="{BEA4C68A-2B82-4B32-9209-C3162B864D58}">
      <dgm:prSet/>
      <dgm:spPr/>
      <dgm:t>
        <a:bodyPr/>
        <a:lstStyle/>
        <a:p>
          <a:endParaRPr lang="ru-RU"/>
        </a:p>
      </dgm:t>
    </dgm:pt>
    <dgm:pt modelId="{36424FFB-22D6-41E5-8CAF-44163AA2853B}" type="parTrans" cxnId="{BEA4C68A-2B82-4B32-9209-C3162B864D58}">
      <dgm:prSet/>
      <dgm:spPr/>
      <dgm:t>
        <a:bodyPr/>
        <a:lstStyle/>
        <a:p>
          <a:endParaRPr lang="ru-RU"/>
        </a:p>
      </dgm:t>
    </dgm:pt>
    <dgm:pt modelId="{4C026DCB-FBF4-4A31-A203-1386FA0446EF}" type="pres">
      <dgm:prSet presAssocID="{0C78A0FD-1BD1-441E-982E-D3FC8AB05C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5D360-F612-4928-855C-B42B309DE418}" type="pres">
      <dgm:prSet presAssocID="{4FB898EE-D8FF-4EBC-A8D0-BFB082D760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241B3-AC59-461B-97B1-344E71DEAFC3}" type="pres">
      <dgm:prSet presAssocID="{EA2A9678-CC01-47EF-946B-659A54E8152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84D82FD-A2C3-4741-96B7-9B677623287F}" type="pres">
      <dgm:prSet presAssocID="{EA2A9678-CC01-47EF-946B-659A54E8152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83797C2-D824-407C-8E28-4EAF61FB9683}" type="pres">
      <dgm:prSet presAssocID="{8C84B61A-545C-438C-9EAA-F4BB00F501B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94167-D837-4420-8EB5-5BE2839D8C13}" type="pres">
      <dgm:prSet presAssocID="{3895A141-6D2E-464D-91FC-695336A117A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AD695AE-483C-47D1-BE89-3E2977FF7334}" type="pres">
      <dgm:prSet presAssocID="{3895A141-6D2E-464D-91FC-695336A117A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B48DA01-4640-49E6-950D-CAEB021ACFB4}" type="pres">
      <dgm:prSet presAssocID="{28F19790-F4F5-4BEE-BC6F-1425BA25687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A2102-236D-434D-B8FC-289E0AD91AB6}" type="pres">
      <dgm:prSet presAssocID="{C9589593-E824-4E4D-845B-D5E39314692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4146C34-2B48-41CB-AFD6-E102AFC8B66B}" type="pres">
      <dgm:prSet presAssocID="{C9589593-E824-4E4D-845B-D5E39314692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5D76865-9F97-48BF-BD77-A3EA93AE345F}" type="pres">
      <dgm:prSet presAssocID="{F3B2E821-CAD1-41F4-978A-E55AB3036E5A}" presName="node" presStyleLbl="node1" presStyleIdx="3" presStyleCnt="7" custScaleX="104907" custScaleY="110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F4B55-1332-42B8-A66A-16A2CB033551}" type="pres">
      <dgm:prSet presAssocID="{4DD4C91C-A0C6-4901-B5E9-62F88492745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917DEAF-C5C6-4104-BD7E-C0898914E658}" type="pres">
      <dgm:prSet presAssocID="{4DD4C91C-A0C6-4901-B5E9-62F88492745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6C09280-EC42-41C0-A3F8-42771EFAF7DE}" type="pres">
      <dgm:prSet presAssocID="{23041AA1-D3A9-408A-AD56-4AE2BB8573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F1B13-EF9F-406D-8591-C6C2DE284236}" type="pres">
      <dgm:prSet presAssocID="{4ED66050-6090-431C-91D5-A6484723666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4F89691-1048-4257-88A7-0CDFEEBA3F69}" type="pres">
      <dgm:prSet presAssocID="{4ED66050-6090-431C-91D5-A6484723666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244D072-697B-486D-86CE-3CC538C4E4EA}" type="pres">
      <dgm:prSet presAssocID="{3649A6B5-0028-467D-A7BB-E60221013F01}" presName="node" presStyleLbl="node1" presStyleIdx="5" presStyleCnt="7" custScaleX="111126" custScaleY="12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C1A0C-DFDB-434D-B4E1-088F536C2885}" type="pres">
      <dgm:prSet presAssocID="{5DFD94AB-F96F-4E88-8E39-60C1A401EB6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D3CC686-610A-41BE-941A-B1635AF36074}" type="pres">
      <dgm:prSet presAssocID="{5DFD94AB-F96F-4E88-8E39-60C1A401EB6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5722354-931C-4481-B53A-3D1C3F1858B7}" type="pres">
      <dgm:prSet presAssocID="{199D3120-846E-4EC8-BB8D-D495D0081F74}" presName="node" presStyleLbl="node1" presStyleIdx="6" presStyleCnt="7" custScaleX="13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4C68A-2B82-4B32-9209-C3162B864D58}" srcId="{0C78A0FD-1BD1-441E-982E-D3FC8AB05C59}" destId="{8C84B61A-545C-438C-9EAA-F4BB00F501B8}" srcOrd="1" destOrd="0" parTransId="{36424FFB-22D6-41E5-8CAF-44163AA2853B}" sibTransId="{3895A141-6D2E-464D-91FC-695336A117AB}"/>
    <dgm:cxn modelId="{83103A9F-4FD3-4223-8CB3-F4D9AF9604EB}" srcId="{0C78A0FD-1BD1-441E-982E-D3FC8AB05C59}" destId="{4FB898EE-D8FF-4EBC-A8D0-BFB082D760F6}" srcOrd="0" destOrd="0" parTransId="{48B33128-5711-49D5-A26E-71039D3ACC5B}" sibTransId="{EA2A9678-CC01-47EF-946B-659A54E81527}"/>
    <dgm:cxn modelId="{13A02B7B-E1A0-43A3-BB6A-14913A0CCDB1}" type="presOf" srcId="{8C84B61A-545C-438C-9EAA-F4BB00F501B8}" destId="{E83797C2-D824-407C-8E28-4EAF61FB9683}" srcOrd="0" destOrd="0" presId="urn:microsoft.com/office/officeart/2005/8/layout/process5"/>
    <dgm:cxn modelId="{E811AD92-3353-4934-89EC-117AA872991A}" srcId="{0C78A0FD-1BD1-441E-982E-D3FC8AB05C59}" destId="{23041AA1-D3A9-408A-AD56-4AE2BB85733B}" srcOrd="4" destOrd="0" parTransId="{1D2A6E0D-E5B0-4AC0-94BD-ED25691A309A}" sibTransId="{4ED66050-6090-431C-91D5-A64847236665}"/>
    <dgm:cxn modelId="{F909DF12-105F-4ED5-B2C7-9047A0DE8D3E}" type="presOf" srcId="{4DD4C91C-A0C6-4901-B5E9-62F88492745F}" destId="{1917DEAF-C5C6-4104-BD7E-C0898914E658}" srcOrd="1" destOrd="0" presId="urn:microsoft.com/office/officeart/2005/8/layout/process5"/>
    <dgm:cxn modelId="{42A5F891-D463-4A77-B2A0-3D8D44795AA8}" type="presOf" srcId="{28F19790-F4F5-4BEE-BC6F-1425BA25687F}" destId="{8B48DA01-4640-49E6-950D-CAEB021ACFB4}" srcOrd="0" destOrd="0" presId="urn:microsoft.com/office/officeart/2005/8/layout/process5"/>
    <dgm:cxn modelId="{E2A28DA5-D5C3-44AC-A277-A833C5E62F6E}" type="presOf" srcId="{0C78A0FD-1BD1-441E-982E-D3FC8AB05C59}" destId="{4C026DCB-FBF4-4A31-A203-1386FA0446EF}" srcOrd="0" destOrd="0" presId="urn:microsoft.com/office/officeart/2005/8/layout/process5"/>
    <dgm:cxn modelId="{AE554C1F-99CA-476A-93C1-126707624898}" type="presOf" srcId="{4ED66050-6090-431C-91D5-A64847236665}" destId="{5AFF1B13-EF9F-406D-8591-C6C2DE284236}" srcOrd="0" destOrd="0" presId="urn:microsoft.com/office/officeart/2005/8/layout/process5"/>
    <dgm:cxn modelId="{6FF4C65E-3D90-4F2D-95EF-7C6FD0944573}" type="presOf" srcId="{3649A6B5-0028-467D-A7BB-E60221013F01}" destId="{F244D072-697B-486D-86CE-3CC538C4E4EA}" srcOrd="0" destOrd="0" presId="urn:microsoft.com/office/officeart/2005/8/layout/process5"/>
    <dgm:cxn modelId="{674D8E8B-A2AF-44C9-B924-8ED263F330D8}" type="presOf" srcId="{199D3120-846E-4EC8-BB8D-D495D0081F74}" destId="{45722354-931C-4481-B53A-3D1C3F1858B7}" srcOrd="0" destOrd="0" presId="urn:microsoft.com/office/officeart/2005/8/layout/process5"/>
    <dgm:cxn modelId="{A1EAF6D6-710D-4513-A775-AB9ED111E70D}" type="presOf" srcId="{4ED66050-6090-431C-91D5-A64847236665}" destId="{F4F89691-1048-4257-88A7-0CDFEEBA3F69}" srcOrd="1" destOrd="0" presId="urn:microsoft.com/office/officeart/2005/8/layout/process5"/>
    <dgm:cxn modelId="{E9158910-8C50-4EDE-8392-562C72F974B8}" srcId="{0C78A0FD-1BD1-441E-982E-D3FC8AB05C59}" destId="{3649A6B5-0028-467D-A7BB-E60221013F01}" srcOrd="5" destOrd="0" parTransId="{FA809391-8A46-4EAD-AB91-AEC1B6FA047D}" sibTransId="{5DFD94AB-F96F-4E88-8E39-60C1A401EB65}"/>
    <dgm:cxn modelId="{73E981FA-EDFF-4AF6-914F-85D85F99C802}" type="presOf" srcId="{C9589593-E824-4E4D-845B-D5E39314692A}" destId="{74146C34-2B48-41CB-AFD6-E102AFC8B66B}" srcOrd="1" destOrd="0" presId="urn:microsoft.com/office/officeart/2005/8/layout/process5"/>
    <dgm:cxn modelId="{98AB6F3C-7E05-47C6-815C-7794F7DF3BC4}" type="presOf" srcId="{3895A141-6D2E-464D-91FC-695336A117AB}" destId="{5CE94167-D837-4420-8EB5-5BE2839D8C13}" srcOrd="0" destOrd="0" presId="urn:microsoft.com/office/officeart/2005/8/layout/process5"/>
    <dgm:cxn modelId="{1BD61530-1BD4-4705-9E9D-567AABB23BF0}" type="presOf" srcId="{EA2A9678-CC01-47EF-946B-659A54E81527}" destId="{FBB241B3-AC59-461B-97B1-344E71DEAFC3}" srcOrd="0" destOrd="0" presId="urn:microsoft.com/office/officeart/2005/8/layout/process5"/>
    <dgm:cxn modelId="{1D38445C-659C-4EF3-8640-4EC0B2511517}" type="presOf" srcId="{F3B2E821-CAD1-41F4-978A-E55AB3036E5A}" destId="{85D76865-9F97-48BF-BD77-A3EA93AE345F}" srcOrd="0" destOrd="0" presId="urn:microsoft.com/office/officeart/2005/8/layout/process5"/>
    <dgm:cxn modelId="{5FE869FB-C802-4F34-9BB6-726A80E46FF6}" type="presOf" srcId="{23041AA1-D3A9-408A-AD56-4AE2BB85733B}" destId="{C6C09280-EC42-41C0-A3F8-42771EFAF7DE}" srcOrd="0" destOrd="0" presId="urn:microsoft.com/office/officeart/2005/8/layout/process5"/>
    <dgm:cxn modelId="{823E7927-766A-4D0F-8B72-40D2C026125B}" type="presOf" srcId="{4FB898EE-D8FF-4EBC-A8D0-BFB082D760F6}" destId="{DBB5D360-F612-4928-855C-B42B309DE418}" srcOrd="0" destOrd="0" presId="urn:microsoft.com/office/officeart/2005/8/layout/process5"/>
    <dgm:cxn modelId="{01F29BC2-8039-4FA2-9AD1-B6090DC1B7E6}" type="presOf" srcId="{EA2A9678-CC01-47EF-946B-659A54E81527}" destId="{984D82FD-A2C3-4741-96B7-9B677623287F}" srcOrd="1" destOrd="0" presId="urn:microsoft.com/office/officeart/2005/8/layout/process5"/>
    <dgm:cxn modelId="{B7A07456-401F-4012-8641-124FEF1C3DE2}" srcId="{0C78A0FD-1BD1-441E-982E-D3FC8AB05C59}" destId="{199D3120-846E-4EC8-BB8D-D495D0081F74}" srcOrd="6" destOrd="0" parTransId="{84FCE427-C0D9-4056-929A-3A710B339339}" sibTransId="{153687A7-91F0-4F8B-917F-3D55A1A4DF1E}"/>
    <dgm:cxn modelId="{264276FC-2D06-4DAE-B317-5159B1DFD325}" type="presOf" srcId="{3895A141-6D2E-464D-91FC-695336A117AB}" destId="{5AD695AE-483C-47D1-BE89-3E2977FF7334}" srcOrd="1" destOrd="0" presId="urn:microsoft.com/office/officeart/2005/8/layout/process5"/>
    <dgm:cxn modelId="{5F082525-3E24-4131-B0CC-BD223D41A46D}" srcId="{0C78A0FD-1BD1-441E-982E-D3FC8AB05C59}" destId="{F3B2E821-CAD1-41F4-978A-E55AB3036E5A}" srcOrd="3" destOrd="0" parTransId="{21472DBC-3C14-495C-A9B1-038698152BA7}" sibTransId="{4DD4C91C-A0C6-4901-B5E9-62F88492745F}"/>
    <dgm:cxn modelId="{447A43B9-CFB3-46BF-8F54-AC5F74ECC050}" type="presOf" srcId="{5DFD94AB-F96F-4E88-8E39-60C1A401EB65}" destId="{816C1A0C-DFDB-434D-B4E1-088F536C2885}" srcOrd="0" destOrd="0" presId="urn:microsoft.com/office/officeart/2005/8/layout/process5"/>
    <dgm:cxn modelId="{45B1C76E-4415-4590-A434-E23F8E5A8CD0}" type="presOf" srcId="{C9589593-E824-4E4D-845B-D5E39314692A}" destId="{222A2102-236D-434D-B8FC-289E0AD91AB6}" srcOrd="0" destOrd="0" presId="urn:microsoft.com/office/officeart/2005/8/layout/process5"/>
    <dgm:cxn modelId="{54FF1CB8-62FE-46E2-8A88-542EE7FF1C3D}" type="presOf" srcId="{4DD4C91C-A0C6-4901-B5E9-62F88492745F}" destId="{F65F4B55-1332-42B8-A66A-16A2CB033551}" srcOrd="0" destOrd="0" presId="urn:microsoft.com/office/officeart/2005/8/layout/process5"/>
    <dgm:cxn modelId="{4D9CE19E-D63F-49D3-8677-2F620EFC411B}" srcId="{0C78A0FD-1BD1-441E-982E-D3FC8AB05C59}" destId="{28F19790-F4F5-4BEE-BC6F-1425BA25687F}" srcOrd="2" destOrd="0" parTransId="{CBA2787D-8543-4A74-AA3F-49C330D43375}" sibTransId="{C9589593-E824-4E4D-845B-D5E39314692A}"/>
    <dgm:cxn modelId="{70F854DF-3B8C-4342-B546-D9E6AC822300}" type="presOf" srcId="{5DFD94AB-F96F-4E88-8E39-60C1A401EB65}" destId="{2D3CC686-610A-41BE-941A-B1635AF36074}" srcOrd="1" destOrd="0" presId="urn:microsoft.com/office/officeart/2005/8/layout/process5"/>
    <dgm:cxn modelId="{1B2DA9B8-F400-48C2-805C-58A15D0920F7}" type="presParOf" srcId="{4C026DCB-FBF4-4A31-A203-1386FA0446EF}" destId="{DBB5D360-F612-4928-855C-B42B309DE418}" srcOrd="0" destOrd="0" presId="urn:microsoft.com/office/officeart/2005/8/layout/process5"/>
    <dgm:cxn modelId="{4E12C5DB-A206-4EF5-9F2E-5CABDA9B81B8}" type="presParOf" srcId="{4C026DCB-FBF4-4A31-A203-1386FA0446EF}" destId="{FBB241B3-AC59-461B-97B1-344E71DEAFC3}" srcOrd="1" destOrd="0" presId="urn:microsoft.com/office/officeart/2005/8/layout/process5"/>
    <dgm:cxn modelId="{8F07A450-1EE6-4FDF-BE61-DF1A8D367A56}" type="presParOf" srcId="{FBB241B3-AC59-461B-97B1-344E71DEAFC3}" destId="{984D82FD-A2C3-4741-96B7-9B677623287F}" srcOrd="0" destOrd="0" presId="urn:microsoft.com/office/officeart/2005/8/layout/process5"/>
    <dgm:cxn modelId="{D39C0ED2-F440-4BE5-928B-4C2ACD1515D4}" type="presParOf" srcId="{4C026DCB-FBF4-4A31-A203-1386FA0446EF}" destId="{E83797C2-D824-407C-8E28-4EAF61FB9683}" srcOrd="2" destOrd="0" presId="urn:microsoft.com/office/officeart/2005/8/layout/process5"/>
    <dgm:cxn modelId="{A274B771-A5CF-436D-883D-87A3E191A029}" type="presParOf" srcId="{4C026DCB-FBF4-4A31-A203-1386FA0446EF}" destId="{5CE94167-D837-4420-8EB5-5BE2839D8C13}" srcOrd="3" destOrd="0" presId="urn:microsoft.com/office/officeart/2005/8/layout/process5"/>
    <dgm:cxn modelId="{F952DE92-D4A6-4642-B446-9DB2D9304954}" type="presParOf" srcId="{5CE94167-D837-4420-8EB5-5BE2839D8C13}" destId="{5AD695AE-483C-47D1-BE89-3E2977FF7334}" srcOrd="0" destOrd="0" presId="urn:microsoft.com/office/officeart/2005/8/layout/process5"/>
    <dgm:cxn modelId="{5533350D-20D5-4DA3-B2A3-A053246D3E31}" type="presParOf" srcId="{4C026DCB-FBF4-4A31-A203-1386FA0446EF}" destId="{8B48DA01-4640-49E6-950D-CAEB021ACFB4}" srcOrd="4" destOrd="0" presId="urn:microsoft.com/office/officeart/2005/8/layout/process5"/>
    <dgm:cxn modelId="{0682F3E7-9330-4E8C-B5AA-62197FDB0C10}" type="presParOf" srcId="{4C026DCB-FBF4-4A31-A203-1386FA0446EF}" destId="{222A2102-236D-434D-B8FC-289E0AD91AB6}" srcOrd="5" destOrd="0" presId="urn:microsoft.com/office/officeart/2005/8/layout/process5"/>
    <dgm:cxn modelId="{4C5F0A05-D646-49B4-AF2F-5FE81F2871D8}" type="presParOf" srcId="{222A2102-236D-434D-B8FC-289E0AD91AB6}" destId="{74146C34-2B48-41CB-AFD6-E102AFC8B66B}" srcOrd="0" destOrd="0" presId="urn:microsoft.com/office/officeart/2005/8/layout/process5"/>
    <dgm:cxn modelId="{D6E1A2CB-B4B7-4050-B85F-E9A06730465F}" type="presParOf" srcId="{4C026DCB-FBF4-4A31-A203-1386FA0446EF}" destId="{85D76865-9F97-48BF-BD77-A3EA93AE345F}" srcOrd="6" destOrd="0" presId="urn:microsoft.com/office/officeart/2005/8/layout/process5"/>
    <dgm:cxn modelId="{EF6F82E3-F3FE-48B0-AE83-ED2A380C183E}" type="presParOf" srcId="{4C026DCB-FBF4-4A31-A203-1386FA0446EF}" destId="{F65F4B55-1332-42B8-A66A-16A2CB033551}" srcOrd="7" destOrd="0" presId="urn:microsoft.com/office/officeart/2005/8/layout/process5"/>
    <dgm:cxn modelId="{A4A6C943-C090-43D6-AE76-03905C847E9D}" type="presParOf" srcId="{F65F4B55-1332-42B8-A66A-16A2CB033551}" destId="{1917DEAF-C5C6-4104-BD7E-C0898914E658}" srcOrd="0" destOrd="0" presId="urn:microsoft.com/office/officeart/2005/8/layout/process5"/>
    <dgm:cxn modelId="{52F4C2CB-CF7B-415D-A14B-701080010335}" type="presParOf" srcId="{4C026DCB-FBF4-4A31-A203-1386FA0446EF}" destId="{C6C09280-EC42-41C0-A3F8-42771EFAF7DE}" srcOrd="8" destOrd="0" presId="urn:microsoft.com/office/officeart/2005/8/layout/process5"/>
    <dgm:cxn modelId="{F3037264-4670-451D-AEE1-7A18ACB51387}" type="presParOf" srcId="{4C026DCB-FBF4-4A31-A203-1386FA0446EF}" destId="{5AFF1B13-EF9F-406D-8591-C6C2DE284236}" srcOrd="9" destOrd="0" presId="urn:microsoft.com/office/officeart/2005/8/layout/process5"/>
    <dgm:cxn modelId="{28C1C435-33CE-4C09-9EA1-FEE0D139D95E}" type="presParOf" srcId="{5AFF1B13-EF9F-406D-8591-C6C2DE284236}" destId="{F4F89691-1048-4257-88A7-0CDFEEBA3F69}" srcOrd="0" destOrd="0" presId="urn:microsoft.com/office/officeart/2005/8/layout/process5"/>
    <dgm:cxn modelId="{76D1EDBD-E4FF-4481-B864-F713CFAD1CBB}" type="presParOf" srcId="{4C026DCB-FBF4-4A31-A203-1386FA0446EF}" destId="{F244D072-697B-486D-86CE-3CC538C4E4EA}" srcOrd="10" destOrd="0" presId="urn:microsoft.com/office/officeart/2005/8/layout/process5"/>
    <dgm:cxn modelId="{E4C3696A-1273-4228-858D-2C033DAB56E5}" type="presParOf" srcId="{4C026DCB-FBF4-4A31-A203-1386FA0446EF}" destId="{816C1A0C-DFDB-434D-B4E1-088F536C2885}" srcOrd="11" destOrd="0" presId="urn:microsoft.com/office/officeart/2005/8/layout/process5"/>
    <dgm:cxn modelId="{55CB65C8-E6B2-402F-90DA-454D1E451E7C}" type="presParOf" srcId="{816C1A0C-DFDB-434D-B4E1-088F536C2885}" destId="{2D3CC686-610A-41BE-941A-B1635AF36074}" srcOrd="0" destOrd="0" presId="urn:microsoft.com/office/officeart/2005/8/layout/process5"/>
    <dgm:cxn modelId="{A0C2C7AB-7F59-487C-9395-E5D3C981AA0E}" type="presParOf" srcId="{4C026DCB-FBF4-4A31-A203-1386FA0446EF}" destId="{45722354-931C-4481-B53A-3D1C3F1858B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6D698-318A-44D0-98C3-1DB61EAC8CCA}">
      <dsp:nvSpPr>
        <dsp:cNvPr id="0" name=""/>
        <dsp:cNvSpPr/>
      </dsp:nvSpPr>
      <dsp:spPr>
        <a:xfrm>
          <a:off x="365191" y="1230"/>
          <a:ext cx="7113625" cy="2201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Министерство юстиции было учреждено 8 сентября 1802 года Манифестом Александра I </a:t>
          </a:r>
          <a:br>
            <a:rPr lang="ru-RU" sz="2200" kern="1200" dirty="0" smtClean="0"/>
          </a:br>
          <a:r>
            <a:rPr lang="ru-RU" sz="2200" i="1" kern="1200" dirty="0" smtClean="0"/>
            <a:t>«Об учреждении министерств»</a:t>
          </a:r>
          <a:r>
            <a:rPr lang="ru-RU" sz="2200" kern="1200" dirty="0" smtClean="0"/>
            <a:t>. Этим же документом в составе Правительства предусматривалась должность министра юстиции, и он одновременно являлся генерал-прокурором Российской империи.</a:t>
          </a:r>
          <a:endParaRPr lang="ru-RU" sz="2200" kern="1200" dirty="0"/>
        </a:p>
      </dsp:txBody>
      <dsp:txXfrm>
        <a:off x="365191" y="1230"/>
        <a:ext cx="7113625" cy="2201531"/>
      </dsp:txXfrm>
    </dsp:sp>
    <dsp:sp modelId="{9676E51A-09D1-4AA7-B43D-C1F63F4C4907}">
      <dsp:nvSpPr>
        <dsp:cNvPr id="0" name=""/>
        <dsp:cNvSpPr/>
      </dsp:nvSpPr>
      <dsp:spPr>
        <a:xfrm>
          <a:off x="352257" y="2569683"/>
          <a:ext cx="7139493" cy="2201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На Министерство юстиции были возложены функции подготовки законодательных актов, а также управления деятельностью судов и прокуратуры</a:t>
          </a:r>
          <a:endParaRPr lang="ru-RU" sz="2200" kern="1200" dirty="0"/>
        </a:p>
      </dsp:txBody>
      <dsp:txXfrm>
        <a:off x="352257" y="2569683"/>
        <a:ext cx="7139493" cy="2201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B038-AC63-4A49-80A8-74180B41F684}">
      <dsp:nvSpPr>
        <dsp:cNvPr id="0" name=""/>
        <dsp:cNvSpPr/>
      </dsp:nvSpPr>
      <dsp:spPr>
        <a:xfrm>
          <a:off x="0" y="632"/>
          <a:ext cx="8229600" cy="9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проводит правовую экспертизу нормативных правовых актов субъектов Российской Федерации на предмет их соответствия Конституции Российской Федерации и федеральному законодательству;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6013" y="46645"/>
        <a:ext cx="8137574" cy="850548"/>
      </dsp:txXfrm>
    </dsp:sp>
    <dsp:sp modelId="{4FF34C8D-D6C5-4F3C-B412-61AA9CFC6AD0}">
      <dsp:nvSpPr>
        <dsp:cNvPr id="0" name=""/>
        <dsp:cNvSpPr/>
      </dsp:nvSpPr>
      <dsp:spPr>
        <a:xfrm>
          <a:off x="0" y="951374"/>
          <a:ext cx="8229600" cy="913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осуществляет ведение федерального регистра нормативных правовых актов субъектов Российской Федерации, обеспечивает в установленном порядке представление сведений, содержащих в федеральном регистре;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4592" y="995966"/>
        <a:ext cx="8140416" cy="824295"/>
      </dsp:txXfrm>
    </dsp:sp>
    <dsp:sp modelId="{813D662B-C58A-4435-A37B-B2F512BDE5AF}">
      <dsp:nvSpPr>
        <dsp:cNvPr id="0" name=""/>
        <dsp:cNvSpPr/>
      </dsp:nvSpPr>
      <dsp:spPr>
        <a:xfrm>
          <a:off x="0" y="1873021"/>
          <a:ext cx="8229600" cy="82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осуществляет государственную регистрацию уставов муниципальных образований и муниципальных правовых актов о внесении изменений в уставы муниципальных образований;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0144" y="1913165"/>
        <a:ext cx="8149312" cy="742062"/>
      </dsp:txXfrm>
    </dsp:sp>
    <dsp:sp modelId="{6CBDECFE-DA95-4D3D-B30F-D9ACEE6FA5F3}">
      <dsp:nvSpPr>
        <dsp:cNvPr id="0" name=""/>
        <dsp:cNvSpPr/>
      </dsp:nvSpPr>
      <dsp:spPr>
        <a:xfrm>
          <a:off x="0" y="2703540"/>
          <a:ext cx="8229600" cy="72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ведет государственный реестр уставов муниципальных образований Российской Федерации, обеспечивает в установленном порядке предоставление сведений из указанного реестра;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5528" y="2739068"/>
        <a:ext cx="8158544" cy="656731"/>
      </dsp:txXfrm>
    </dsp:sp>
    <dsp:sp modelId="{664009D7-78BD-41E7-B676-D14089D65F6F}">
      <dsp:nvSpPr>
        <dsp:cNvPr id="0" name=""/>
        <dsp:cNvSpPr/>
      </dsp:nvSpPr>
      <dsp:spPr>
        <a:xfrm>
          <a:off x="0" y="3439495"/>
          <a:ext cx="8229600" cy="775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ведет государственный реестр муниципальных образований Российской Федерации, обеспечивает в установленном порядке предоставление сведений из указанного реестра;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7861" y="3477356"/>
        <a:ext cx="8153878" cy="699858"/>
      </dsp:txXfrm>
    </dsp:sp>
    <dsp:sp modelId="{2AB60731-FDA1-48EB-88D9-74BA734C8168}">
      <dsp:nvSpPr>
        <dsp:cNvPr id="0" name=""/>
        <dsp:cNvSpPr/>
      </dsp:nvSpPr>
      <dsp:spPr>
        <a:xfrm>
          <a:off x="0" y="4223244"/>
          <a:ext cx="8229600" cy="1157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оказывает органам государственной власти субъекта </a:t>
          </a: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Российской </a:t>
          </a: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Федерации и местного самоуправления методическую помощь по вопросам совершенствования законодательства субъекта </a:t>
          </a: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Российской </a:t>
          </a:r>
          <a:r>
            <a:rPr lang="ru-RU" sz="1500" kern="1200" dirty="0" smtClean="0">
              <a:solidFill>
                <a:schemeClr val="tx1">
                  <a:lumMod val="10000"/>
                </a:schemeClr>
              </a:solidFill>
            </a:rPr>
            <a:t>Федерации, обеспечения соответствия уставов муниципальных образований законодательству Российской Федерации и субъекта Российской Федерации и организации учета их нормативных правовых актов.</a:t>
          </a:r>
          <a:endParaRPr lang="ru-RU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6522" y="4279766"/>
        <a:ext cx="8116556" cy="1044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D360-F612-4928-855C-B42B309DE418}">
      <dsp:nvSpPr>
        <dsp:cNvPr id="0" name=""/>
        <dsp:cNvSpPr/>
      </dsp:nvSpPr>
      <dsp:spPr>
        <a:xfrm>
          <a:off x="892600" y="1469"/>
          <a:ext cx="1926484" cy="115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Принятие проекта решения о внесении изменений в Устав МО и </a:t>
          </a:r>
          <a:r>
            <a:rPr lang="ru-RU" sz="1400" b="1" kern="1200" dirty="0" smtClean="0"/>
            <a:t>его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опубликование</a:t>
          </a:r>
          <a:endParaRPr lang="ru-RU" sz="1400" b="1" kern="1200" dirty="0"/>
        </a:p>
      </dsp:txBody>
      <dsp:txXfrm>
        <a:off x="926455" y="35324"/>
        <a:ext cx="1858774" cy="1088180"/>
      </dsp:txXfrm>
    </dsp:sp>
    <dsp:sp modelId="{FBB241B3-AC59-461B-97B1-344E71DEAFC3}">
      <dsp:nvSpPr>
        <dsp:cNvPr id="0" name=""/>
        <dsp:cNvSpPr/>
      </dsp:nvSpPr>
      <dsp:spPr>
        <a:xfrm>
          <a:off x="2988615" y="340530"/>
          <a:ext cx="408414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88615" y="436084"/>
        <a:ext cx="285890" cy="286660"/>
      </dsp:txXfrm>
    </dsp:sp>
    <dsp:sp modelId="{E83797C2-D824-407C-8E28-4EAF61FB9683}">
      <dsp:nvSpPr>
        <dsp:cNvPr id="0" name=""/>
        <dsp:cNvSpPr/>
      </dsp:nvSpPr>
      <dsp:spPr>
        <a:xfrm>
          <a:off x="3589679" y="1469"/>
          <a:ext cx="1926484" cy="115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Проведение публичных слушаний по проекту решения</a:t>
          </a:r>
          <a:endParaRPr lang="ru-RU" sz="1400" b="1" kern="1200" dirty="0"/>
        </a:p>
      </dsp:txBody>
      <dsp:txXfrm>
        <a:off x="3623534" y="35324"/>
        <a:ext cx="1858774" cy="1088180"/>
      </dsp:txXfrm>
    </dsp:sp>
    <dsp:sp modelId="{5CE94167-D837-4420-8EB5-5BE2839D8C13}">
      <dsp:nvSpPr>
        <dsp:cNvPr id="0" name=""/>
        <dsp:cNvSpPr/>
      </dsp:nvSpPr>
      <dsp:spPr>
        <a:xfrm>
          <a:off x="5685694" y="340530"/>
          <a:ext cx="408414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85694" y="436084"/>
        <a:ext cx="285890" cy="286660"/>
      </dsp:txXfrm>
    </dsp:sp>
    <dsp:sp modelId="{8B48DA01-4640-49E6-950D-CAEB021ACFB4}">
      <dsp:nvSpPr>
        <dsp:cNvPr id="0" name=""/>
        <dsp:cNvSpPr/>
      </dsp:nvSpPr>
      <dsp:spPr>
        <a:xfrm>
          <a:off x="6286758" y="1469"/>
          <a:ext cx="1926484" cy="115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Принятие решения о внесении изменений в Устав муниципального образования</a:t>
          </a:r>
          <a:endParaRPr lang="ru-RU" sz="1400" b="1" kern="1200" dirty="0"/>
        </a:p>
      </dsp:txBody>
      <dsp:txXfrm>
        <a:off x="6320613" y="35324"/>
        <a:ext cx="1858774" cy="1088180"/>
      </dsp:txXfrm>
    </dsp:sp>
    <dsp:sp modelId="{222A2102-236D-434D-B8FC-289E0AD91AB6}">
      <dsp:nvSpPr>
        <dsp:cNvPr id="0" name=""/>
        <dsp:cNvSpPr/>
      </dsp:nvSpPr>
      <dsp:spPr>
        <a:xfrm rot="5479322">
          <a:off x="7007459" y="1320858"/>
          <a:ext cx="439833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7085567" y="1339844"/>
        <a:ext cx="286660" cy="307883"/>
      </dsp:txXfrm>
    </dsp:sp>
    <dsp:sp modelId="{85D76865-9F97-48BF-BD77-A3EA93AE345F}">
      <dsp:nvSpPr>
        <dsp:cNvPr id="0" name=""/>
        <dsp:cNvSpPr/>
      </dsp:nvSpPr>
      <dsp:spPr>
        <a:xfrm>
          <a:off x="6192225" y="1987014"/>
          <a:ext cx="2021017" cy="1281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Предоставление документов на регистрацию в Управление Министерства юстиции Российской Федерации </a:t>
          </a:r>
          <a:endParaRPr lang="ru-RU" sz="1400" b="1" kern="1200" dirty="0"/>
        </a:p>
      </dsp:txBody>
      <dsp:txXfrm>
        <a:off x="6229745" y="2024534"/>
        <a:ext cx="1945977" cy="1205976"/>
      </dsp:txXfrm>
    </dsp:sp>
    <dsp:sp modelId="{F65F4B55-1332-42B8-A66A-16A2CB033551}">
      <dsp:nvSpPr>
        <dsp:cNvPr id="0" name=""/>
        <dsp:cNvSpPr/>
      </dsp:nvSpPr>
      <dsp:spPr>
        <a:xfrm rot="10800000">
          <a:off x="5614279" y="2388638"/>
          <a:ext cx="408414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736803" y="2484192"/>
        <a:ext cx="285890" cy="286660"/>
      </dsp:txXfrm>
    </dsp:sp>
    <dsp:sp modelId="{C6C09280-EC42-41C0-A3F8-42771EFAF7DE}">
      <dsp:nvSpPr>
        <dsp:cNvPr id="0" name=""/>
        <dsp:cNvSpPr/>
      </dsp:nvSpPr>
      <dsp:spPr>
        <a:xfrm>
          <a:off x="3495146" y="2049577"/>
          <a:ext cx="1926484" cy="115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Принятие решения о государственной регистрации </a:t>
          </a:r>
          <a:endParaRPr lang="ru-RU" sz="1400" b="1" kern="1200" dirty="0"/>
        </a:p>
      </dsp:txBody>
      <dsp:txXfrm>
        <a:off x="3529001" y="2083432"/>
        <a:ext cx="1858774" cy="1088180"/>
      </dsp:txXfrm>
    </dsp:sp>
    <dsp:sp modelId="{5AFF1B13-EF9F-406D-8591-C6C2DE284236}">
      <dsp:nvSpPr>
        <dsp:cNvPr id="0" name=""/>
        <dsp:cNvSpPr/>
      </dsp:nvSpPr>
      <dsp:spPr>
        <a:xfrm rot="10800000">
          <a:off x="2917201" y="2388638"/>
          <a:ext cx="408414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039725" y="2484192"/>
        <a:ext cx="285890" cy="286660"/>
      </dsp:txXfrm>
    </dsp:sp>
    <dsp:sp modelId="{F244D072-697B-486D-86CE-3CC538C4E4EA}">
      <dsp:nvSpPr>
        <dsp:cNvPr id="0" name=""/>
        <dsp:cNvSpPr/>
      </dsp:nvSpPr>
      <dsp:spPr>
        <a:xfrm>
          <a:off x="583727" y="1927954"/>
          <a:ext cx="2140825" cy="139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Регистрация решения о внесении изменений в Устав муниципального образования и направление уведомления </a:t>
          </a:r>
          <a:endParaRPr lang="ru-RU" sz="1400" b="1" kern="1200" dirty="0"/>
        </a:p>
      </dsp:txBody>
      <dsp:txXfrm>
        <a:off x="624706" y="1968933"/>
        <a:ext cx="2058867" cy="1317178"/>
      </dsp:txXfrm>
    </dsp:sp>
    <dsp:sp modelId="{816C1A0C-DFDB-434D-B4E1-088F536C2885}">
      <dsp:nvSpPr>
        <dsp:cNvPr id="0" name=""/>
        <dsp:cNvSpPr/>
      </dsp:nvSpPr>
      <dsp:spPr>
        <a:xfrm rot="5087960">
          <a:off x="1546779" y="3461944"/>
          <a:ext cx="410103" cy="477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602924" y="3496030"/>
        <a:ext cx="286660" cy="287072"/>
      </dsp:txXfrm>
    </dsp:sp>
    <dsp:sp modelId="{45722354-931C-4481-B53A-3D1C3F1858B7}">
      <dsp:nvSpPr>
        <dsp:cNvPr id="0" name=""/>
        <dsp:cNvSpPr/>
      </dsp:nvSpPr>
      <dsp:spPr>
        <a:xfrm>
          <a:off x="583727" y="4097684"/>
          <a:ext cx="2513658" cy="115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Опубликование зарегистрированного решения о внесении изменений в Устав муниципального образования </a:t>
          </a:r>
          <a:endParaRPr lang="ru-RU" sz="1400" b="1" kern="1200" dirty="0"/>
        </a:p>
      </dsp:txBody>
      <dsp:txXfrm>
        <a:off x="617582" y="4131539"/>
        <a:ext cx="2445948" cy="108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FE9A-DC77-41BF-9CFB-2F4F92D497E1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2D799-33E2-4E86-B44C-5A2E27097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2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D799-33E2-4E86-B44C-5A2E270977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FBA38602F31DB5FC8E478DD00E23F63C90E5EE3792CFAE46DAADED1BF8934A4A59F1AD7DC5668BD9B0C02999EF2F83A80A8D4A3p8U3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9FBA38602F31DB5FC8E478DD00E23F63C90E5EE3792CFAE46DAADED1BF8934A4A59F1AD7DC5D3CEFDF525BC9DEB9F53F9AB4D4A59F89E2EFpFUAI" TargetMode="External"/><Relationship Id="rId4" Type="http://schemas.openxmlformats.org/officeDocument/2006/relationships/hyperlink" Target="consultantplus://offline/ref=9FBA38602F31DB5FC8E478DD00E23F63C90E5EE3792CFAE46DAADED1BF8934A4A59F1ADFD7096DA88A540E9C84ECFC209CAAD6pAU3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min_ju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aket-dokumentov-neobhodimyj-IP-dlya-polucheniya-kred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907" y="1972019"/>
            <a:ext cx="3327094" cy="3789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253536"/>
            <a:ext cx="8262651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Отказ в государственной регистрации Устава муниципального образования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270" y="1388124"/>
            <a:ext cx="5695720" cy="528809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Устав муниципального образования, муниципальный правовой акт о внесении изменений в устав муниципального образования, представленные для государственной регистрации, </a:t>
            </a:r>
            <a:r>
              <a:rPr lang="ru-RU" b="1" dirty="0" smtClean="0"/>
              <a:t>возвращаются главе муниципального образования при наличии одного из следующих оснований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1) представлен не полный пакет документов;</a:t>
            </a:r>
            <a:endParaRPr lang="ru-RU" dirty="0" smtClean="0">
              <a:hlinkClick r:id="rId3"/>
            </a:endParaRPr>
          </a:p>
          <a:p>
            <a:pPr algn="just"/>
            <a:r>
              <a:rPr lang="ru-RU" dirty="0" smtClean="0"/>
              <a:t>2) представленные документы не соответствуют требованиям, установленным законом</a:t>
            </a:r>
            <a:r>
              <a:rPr lang="ru-RU" dirty="0" smtClean="0">
                <a:hlinkClick r:id="rId4"/>
              </a:rPr>
              <a:t>;</a:t>
            </a:r>
          </a:p>
          <a:p>
            <a:pPr algn="just"/>
            <a:r>
              <a:rPr lang="ru-RU" dirty="0" smtClean="0"/>
              <a:t>3) устав муниципального образования, муниципальный правовой акт о внесении изменений в устав муниципального образования направлены в регистрирующий орган лицом, не предусмотренным законом;</a:t>
            </a:r>
            <a:endParaRPr lang="ru-RU" dirty="0" smtClean="0">
              <a:hlinkClick r:id="rId5"/>
            </a:endParaRPr>
          </a:p>
          <a:p>
            <a:pPr algn="just"/>
            <a:r>
              <a:rPr lang="ru-RU" dirty="0" smtClean="0"/>
              <a:t>4) порядок представления документов в электронном виде нарушен и (или) представленные документы не соответствуют форматам, определенным уполномоченным федеральным органом исполнительной власти в сфере регистрации уставов муниципальных образований.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3283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Этапы регистрации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00723"/>
              </p:ext>
            </p:extLst>
          </p:nvPr>
        </p:nvGraphicFramePr>
        <p:xfrm>
          <a:off x="214828" y="1410159"/>
          <a:ext cx="8796970" cy="525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>
            <a:off x="8031295" y="2456761"/>
            <a:ext cx="870333" cy="1586429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15 дней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770304" y="4770304"/>
            <a:ext cx="2192356" cy="473725"/>
          </a:xfrm>
          <a:prstGeom prst="curved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30 дней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1687" y="3283027"/>
            <a:ext cx="7585113" cy="28894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Зарегистрированный Устав муниципального образования (муниципальный правовой акт о внесении изменений в устав муниципального образования) </a:t>
            </a:r>
            <a:r>
              <a:rPr lang="ru-RU" sz="2400" dirty="0" smtClean="0"/>
              <a:t>размещается </a:t>
            </a:r>
            <a:r>
              <a:rPr lang="ru-RU" sz="2400" dirty="0" smtClean="0"/>
              <a:t>на портале Министерства юстиции Российской Федерации «Нормативные правовые акты в Российской Федерации»</a:t>
            </a:r>
            <a:endParaRPr lang="ru-RU" sz="2400" dirty="0"/>
          </a:p>
        </p:txBody>
      </p:sp>
      <p:pic>
        <p:nvPicPr>
          <p:cNvPr id="2050" name="Picture 2" descr="F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75" y="275422"/>
            <a:ext cx="8240617" cy="302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egnum_picture_1471256937122447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На портал добавляются следующие сведения: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Текст Устава (муниципального правового акта о внесении изменений в Устав муниципального образования) 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Образ в формате 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PDF</a:t>
            </a:r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Протокол 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Сведения об опубликовании (обнародовании) проекта Устава (муниципального правового акта о внесении изменений в Устав муниципального образования)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Сведения о результатах публичных слушаний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Сведения об опубликовании (обнародовании) зарегистрированного Устава (муниципального правового акта о внесении изменений в Устав муниципального образования)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Иные сведения</a:t>
            </a:r>
            <a:endParaRPr lang="ru-RU" sz="2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253" y="4098275"/>
            <a:ext cx="8697817" cy="25889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Осуществление территориальными органами юстиции ключевых направлений деятельности в пределах установленных Конституцией Российской Федерации, федеральным законодательством   - это многогранная интересная работа, которая служит интересам нашего общества, обеспечивает соблюдение прав и свобод человека и гражданина, равенство всех перед законом и безусловное выполнение всеми субъектами правоотношений законов, призвана способствовать формированию и </a:t>
            </a:r>
            <a:r>
              <a:rPr lang="ru-RU" sz="2000" dirty="0" smtClean="0"/>
              <a:t>упрочнению </a:t>
            </a:r>
            <a:r>
              <a:rPr lang="ru-RU" sz="2000" dirty="0" smtClean="0"/>
              <a:t>в России основ правового государства.</a:t>
            </a:r>
            <a:endParaRPr lang="ru-RU" sz="2000" dirty="0"/>
          </a:p>
        </p:txBody>
      </p:sp>
      <p:pic>
        <p:nvPicPr>
          <p:cNvPr id="12289" name="Picture 1" descr="F:\51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041" cy="402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64" y="203461"/>
            <a:ext cx="8472518" cy="1711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15363" name="Picture 3" descr="F:\miny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73" y="1333041"/>
            <a:ext cx="8416887" cy="5210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35557"/>
            <a:ext cx="8143932" cy="16655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Министерство юстиции Российской Федерации (Минюст России) — федеральный орган исполнительной власти, осуществляющий выработку государственной политики (государственное управление) и нормативно-правовое регулирование в сфере юстиции, а также координирующий деятельность в этой сфере иных федеральных органов исполнительной власти.</a:t>
            </a:r>
            <a:endParaRPr lang="ru-RU" sz="1800" dirty="0"/>
          </a:p>
        </p:txBody>
      </p:sp>
      <p:sp>
        <p:nvSpPr>
          <p:cNvPr id="2054" name="AutoShape 6" descr="https://minjust.gov.ru/static/img/mju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injust.gov.ru/static/img/mju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F:\mj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45" y="0"/>
            <a:ext cx="864399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a84f14e4f1e710a57b9c8b99ffe9c7f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67"/>
            <a:ext cx="9144000" cy="68139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31502"/>
            <a:ext cx="8846545" cy="9583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История Минюста России</a:t>
            </a:r>
            <a:endParaRPr lang="ru-RU" sz="36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627961" y="1397000"/>
          <a:ext cx="7844009" cy="47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blka5i896jou5wcuygf6hrx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3363"/>
          </a:xfrm>
          <a:prstGeom prst="rect">
            <a:avLst/>
          </a:prstGeom>
          <a:noFill/>
        </p:spPr>
      </p:pic>
      <p:sp>
        <p:nvSpPr>
          <p:cNvPr id="36866" name="AutoShape 2" descr="Сокращены сроки государственной регистрации некоммерческих организаций, религиозных и общественных объедин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4386" y="727112"/>
            <a:ext cx="5871990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8 сентября 2022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Министерству юстиции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Российской Федерации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220 лет!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ed7f0c0ca67b7e6e6763ab8574e789e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5148"/>
            <a:ext cx="9144000" cy="339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Управление Министерства юстиции Российской Федерации по Тульской области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443210"/>
            <a:ext cx="3471858" cy="51547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Приоритетные направления деятельности</a:t>
            </a:r>
          </a:p>
          <a:p>
            <a:r>
              <a:rPr lang="ru-RU" sz="1600" b="1" dirty="0" smtClean="0"/>
              <a:t>Правовая и антикоррупционная экспертиза</a:t>
            </a:r>
          </a:p>
          <a:p>
            <a:r>
              <a:rPr lang="ru-RU" sz="1600" b="1" dirty="0" smtClean="0"/>
              <a:t>Федеральный регистр нормативных правовых актов</a:t>
            </a:r>
          </a:p>
          <a:p>
            <a:r>
              <a:rPr lang="ru-RU" sz="1600" b="1" dirty="0" smtClean="0"/>
              <a:t>Государственный реестр муниципальных образований</a:t>
            </a:r>
          </a:p>
          <a:p>
            <a:r>
              <a:rPr lang="ru-RU" sz="1600" b="1" dirty="0" smtClean="0"/>
              <a:t>Уставы муниципальных образований</a:t>
            </a:r>
          </a:p>
          <a:p>
            <a:r>
              <a:rPr lang="ru-RU" sz="1600" b="1" dirty="0" smtClean="0"/>
              <a:t>Деятельность в сфере некоммерческих организаций</a:t>
            </a:r>
          </a:p>
          <a:p>
            <a:r>
              <a:rPr lang="ru-RU" sz="1600" b="1" dirty="0" smtClean="0"/>
              <a:t>Деятельность в сфере адвокатуры</a:t>
            </a:r>
          </a:p>
          <a:p>
            <a:r>
              <a:rPr lang="ru-RU" sz="1600" b="1" dirty="0" smtClean="0"/>
              <a:t>Деятельность в сфере органов ЗАГС</a:t>
            </a:r>
          </a:p>
          <a:p>
            <a:r>
              <a:rPr lang="ru-RU" sz="1600" b="1" dirty="0" smtClean="0"/>
              <a:t>Международная правовая помощь</a:t>
            </a:r>
          </a:p>
          <a:p>
            <a:r>
              <a:rPr lang="ru-RU" sz="1600" b="1" dirty="0" smtClean="0"/>
              <a:t>Бесплатная юридическая помощь</a:t>
            </a:r>
          </a:p>
          <a:p>
            <a:r>
              <a:rPr lang="ru-RU" sz="1600" b="1" dirty="0" err="1" smtClean="0"/>
              <a:t>Апостиль</a:t>
            </a:r>
            <a:endParaRPr lang="ru-RU" sz="1600" b="1" dirty="0"/>
          </a:p>
        </p:txBody>
      </p:sp>
      <p:pic>
        <p:nvPicPr>
          <p:cNvPr id="28674" name="Picture 2" descr="В Управлении ограничен прием граждан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7"/>
            <a:ext cx="5336603" cy="3838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ross-functional-Tea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</a:rPr>
              <a:t>Отдел по вопросам регионального законодательства и регистрации уставов муниципальных образований Управления Министерства юстиции Российской Федерации по Тульской области осуществляет следующие полномочия:</a:t>
            </a:r>
            <a:endParaRPr lang="ru-RU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601266"/>
              </p:ext>
            </p:extLst>
          </p:nvPr>
        </p:nvGraphicFramePr>
        <p:xfrm>
          <a:off x="457200" y="1476260"/>
          <a:ext cx="8229600" cy="538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Нормативные документы в сфере регистрации уставов муниципальных образований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219" y="1454226"/>
            <a:ext cx="5552501" cy="5221995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Федеральный закон от 06.10.2003 № 131-ФЗ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«</a:t>
            </a:r>
            <a:r>
              <a:rPr lang="ru-RU" sz="3400" dirty="0" smtClean="0"/>
              <a:t>Об общих принципах организации местного самоуправления в Российской Федерации»</a:t>
            </a:r>
          </a:p>
          <a:p>
            <a:r>
              <a:rPr lang="ru-RU" sz="3400" dirty="0" smtClean="0"/>
              <a:t>Федеральный закон от 21.07.2005 № 97-ФЗ «О государственной регистрации уставов муниципальных образований»</a:t>
            </a:r>
          </a:p>
          <a:p>
            <a:r>
              <a:rPr lang="ru-RU" sz="3400" dirty="0" smtClean="0"/>
              <a:t>Постановление Правительства Российской Федерации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от </a:t>
            </a:r>
            <a:r>
              <a:rPr lang="ru-RU" sz="3400" dirty="0" smtClean="0"/>
              <a:t>08.02.2017 № 151 «О ведении государственного реестра муниципальных образований Российской Федерации»</a:t>
            </a:r>
          </a:p>
          <a:p>
            <a:r>
              <a:rPr lang="ru-RU" sz="3400" dirty="0" smtClean="0"/>
              <a:t>Приказ Минюста России от 01.02.2017 № 9 «Об утверждении Методических рекомендаций по проведению территориальными органами Минюста России государственной регистрации уставов муниципальных образований, муниципальных правовых актов о внесении изменений в уставы муниципальных образований»</a:t>
            </a:r>
          </a:p>
          <a:p>
            <a:r>
              <a:rPr lang="ru-RU" sz="3400" dirty="0" smtClean="0"/>
              <a:t>Приказ Минюста России от 20.05.2021 № 79 «Об утверждении порядка ведения государственного реестра уставов муниципальных образований и обеспечения доступности сведений, включенных в него, порядка и форматов представления на государственную регистрацию уставов муниципальных образований, муниципальных правовых актов о внесении изменений в уставы муниципальных образований в электронном виде, а также порядка направления уведомления о включении сведений об указанных актах в государственный реестр уставов муниципальных образований субъекта Российской Федерации и формы такого уведомления»</a:t>
            </a:r>
          </a:p>
          <a:p>
            <a:endParaRPr lang="ru-RU" dirty="0"/>
          </a:p>
        </p:txBody>
      </p:sp>
      <p:pic>
        <p:nvPicPr>
          <p:cNvPr id="1026" name="Picture 2" descr="F:\3057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780" y="1434689"/>
            <a:ext cx="3363808" cy="5021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286" y="583894"/>
            <a:ext cx="3591499" cy="56296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Муниципальные образования Тульской области :</a:t>
            </a:r>
          </a:p>
          <a:p>
            <a:r>
              <a:rPr lang="ru-RU" dirty="0" smtClean="0"/>
              <a:t>Муниципальные районы 19</a:t>
            </a:r>
          </a:p>
          <a:p>
            <a:r>
              <a:rPr lang="ru-RU" dirty="0" smtClean="0"/>
              <a:t>Городские поселения 23</a:t>
            </a:r>
          </a:p>
          <a:p>
            <a:r>
              <a:rPr lang="ru-RU" dirty="0" smtClean="0"/>
              <a:t>Сельские поселения 54</a:t>
            </a:r>
          </a:p>
          <a:p>
            <a:r>
              <a:rPr lang="ru-RU" dirty="0" smtClean="0"/>
              <a:t>Городские округа 7</a:t>
            </a:r>
            <a:endParaRPr lang="ru-RU" dirty="0"/>
          </a:p>
        </p:txBody>
      </p:sp>
      <p:pic>
        <p:nvPicPr>
          <p:cNvPr id="5122" name="Picture 2" descr="F:\tul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841" y="914401"/>
            <a:ext cx="5054722" cy="535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Для государственной регистрации устава муниципального образования представляются: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433412" cy="30910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1) устав муниципального образования, решение представительного органа муниципального образования либо решение схода граждан о принятии устава муниципального образования в одном экземпляре, а также на электронном носителе;</a:t>
            </a:r>
          </a:p>
          <a:p>
            <a:r>
              <a:rPr lang="ru-RU" dirty="0" smtClean="0"/>
              <a:t>2) протокол заседания представительного органа муниципального образования либо протокол схода граждан, на которых был принят устав муниципального образования;</a:t>
            </a:r>
          </a:p>
          <a:p>
            <a:r>
              <a:rPr lang="ru-RU" dirty="0" smtClean="0"/>
              <a:t>3) сведения об источниках и о датах официального опубликования (обнародования) проекта устава муниципального образования, муниципального правового акта о порядке учета предложений по этому проекту и порядке участия граждан в его обсуждении, а также сведения о результатах публичных слушаний по проекту устава муниципального образования.</a:t>
            </a:r>
          </a:p>
          <a:p>
            <a:endParaRPr lang="ru-RU" dirty="0"/>
          </a:p>
        </p:txBody>
      </p:sp>
      <p:pic>
        <p:nvPicPr>
          <p:cNvPr id="1026" name="Picture 2" descr="F:\Сним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359" y="4395731"/>
            <a:ext cx="6306371" cy="226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72A376"/>
      </a:dk1>
      <a:lt1>
        <a:srgbClr val="E2ECE3"/>
      </a:lt1>
      <a:dk2>
        <a:srgbClr val="527D55"/>
      </a:dk2>
      <a:lt2>
        <a:srgbClr val="C6DAC8"/>
      </a:lt2>
      <a:accent1>
        <a:srgbClr val="72A376"/>
      </a:accent1>
      <a:accent2>
        <a:srgbClr val="B0CCB0"/>
      </a:accent2>
      <a:accent3>
        <a:srgbClr val="E1DCC0"/>
      </a:accent3>
      <a:accent4>
        <a:srgbClr val="F5F3EA"/>
      </a:accent4>
      <a:accent5>
        <a:srgbClr val="B1A35A"/>
      </a:accent5>
      <a:accent6>
        <a:srgbClr val="E1E2DB"/>
      </a:accent6>
      <a:hlink>
        <a:srgbClr val="E1E2DB"/>
      </a:hlink>
      <a:folHlink>
        <a:srgbClr val="7F7F7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448</TotalTime>
  <Words>712</Words>
  <Application>Microsoft Office PowerPoint</Application>
  <PresentationFormat>Экран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Презентация PowerPoint</vt:lpstr>
      <vt:lpstr>Презентация PowerPoint</vt:lpstr>
      <vt:lpstr>История Минюста России</vt:lpstr>
      <vt:lpstr>Презентация PowerPoint</vt:lpstr>
      <vt:lpstr>Управление Министерства юстиции Российской Федерации по Тульской области</vt:lpstr>
      <vt:lpstr>Отдел по вопросам регионального законодательства и регистрации уставов муниципальных образований Управления Министерства юстиции Российской Федерации по Тульской области осуществляет следующие полномочия:</vt:lpstr>
      <vt:lpstr>Нормативные документы в сфере регистрации уставов муниципальных образований</vt:lpstr>
      <vt:lpstr>Презентация PowerPoint</vt:lpstr>
      <vt:lpstr>Для государственной регистрации устава муниципального образования представляются:</vt:lpstr>
      <vt:lpstr>Отказ в государственной регистрации Устава муниципального образования</vt:lpstr>
      <vt:lpstr>Этапы регистрации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Боровикова Ольга</dc:creator>
  <cp:lastModifiedBy>Белова Татьяна Владимировна</cp:lastModifiedBy>
  <cp:revision>50</cp:revision>
  <dcterms:created xsi:type="dcterms:W3CDTF">2022-04-08T13:02:53Z</dcterms:created>
  <dcterms:modified xsi:type="dcterms:W3CDTF">2022-04-18T07:33:05Z</dcterms:modified>
</cp:coreProperties>
</file>