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Bahiana" panose="020B0604020202020204" charset="0"/>
      <p:regular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Zilla Slab" panose="020B0604020202020204" charset="0"/>
      <p:regular r:id="rId26"/>
      <p:bold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e1cc7224d3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e1cc7224d3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e0f4a5a602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6" name="Google Shape;2516;ge0f4a5a602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e1a3cc3e0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e1a3cc3e0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12da1e15a11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12da1e15a11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g12da1e15a11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2" name="Google Shape;2632;g12da1e15a11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12da1e15a11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12da1e15a11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g12da1e15a11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4" name="Google Shape;2724;g12da1e15a11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ge1a3cc3e0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8" name="Google Shape;2798;ge1a3cc3e0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12da1e15a11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3" name="Google Shape;2813;g12da1e15a11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Google Shape;3077;g12da1e15a11_0_1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8" name="Google Shape;3078;g12da1e15a11_0_1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e006d2fc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e006d2fc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dde24d09e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dde24d09e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e1a3cc3e0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e1a3cc3e0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g12cd2649438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" name="Google Shape;2254;g12cd2649438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2da1e15a1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2da1e15a1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e1a3cc3e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e1a3cc3e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dde24d09e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dde24d09e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ge006d2fcc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1" name="Google Shape;2451;ge006d2fcc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0" name="Google Shape;10;p2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702150" y="1010725"/>
            <a:ext cx="4524000" cy="21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702150" y="3532775"/>
            <a:ext cx="45240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11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334" name="Google Shape;334;p11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11"/>
          <p:cNvSpPr txBox="1">
            <a:spLocks noGrp="1"/>
          </p:cNvSpPr>
          <p:nvPr>
            <p:ph type="title" hasCustomPrompt="1"/>
          </p:nvPr>
        </p:nvSpPr>
        <p:spPr>
          <a:xfrm>
            <a:off x="5092200" y="1487896"/>
            <a:ext cx="33378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9" name="Google Shape;359;p11"/>
          <p:cNvSpPr txBox="1">
            <a:spLocks noGrp="1"/>
          </p:cNvSpPr>
          <p:nvPr>
            <p:ph type="body" idx="1"/>
          </p:nvPr>
        </p:nvSpPr>
        <p:spPr>
          <a:xfrm>
            <a:off x="5092200" y="2751800"/>
            <a:ext cx="3337800" cy="8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13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363" name="Google Shape;363;p13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13"/>
          <p:cNvSpPr txBox="1">
            <a:spLocks noGrp="1"/>
          </p:cNvSpPr>
          <p:nvPr>
            <p:ph type="title" hasCustomPrompt="1"/>
          </p:nvPr>
        </p:nvSpPr>
        <p:spPr>
          <a:xfrm flipH="1">
            <a:off x="1298199" y="1246727"/>
            <a:ext cx="507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"/>
          </p:nvPr>
        </p:nvSpPr>
        <p:spPr>
          <a:xfrm>
            <a:off x="2204500" y="1775725"/>
            <a:ext cx="38775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2"/>
          </p:nvPr>
        </p:nvSpPr>
        <p:spPr>
          <a:xfrm>
            <a:off x="2204500" y="1386775"/>
            <a:ext cx="387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298199" y="2069952"/>
            <a:ext cx="507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4"/>
          </p:nvPr>
        </p:nvSpPr>
        <p:spPr>
          <a:xfrm>
            <a:off x="2204500" y="2605425"/>
            <a:ext cx="38775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5"/>
          </p:nvPr>
        </p:nvSpPr>
        <p:spPr>
          <a:xfrm>
            <a:off x="2204500" y="2216525"/>
            <a:ext cx="387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1298199" y="2908627"/>
            <a:ext cx="507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7"/>
          </p:nvPr>
        </p:nvSpPr>
        <p:spPr>
          <a:xfrm>
            <a:off x="2204500" y="3442067"/>
            <a:ext cx="38775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subTitle" idx="8"/>
          </p:nvPr>
        </p:nvSpPr>
        <p:spPr>
          <a:xfrm>
            <a:off x="2204500" y="3048946"/>
            <a:ext cx="387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13"/>
          <p:cNvSpPr txBox="1">
            <a:spLocks noGrp="1"/>
          </p:cNvSpPr>
          <p:nvPr>
            <p:ph type="title" idx="9"/>
          </p:nvPr>
        </p:nvSpPr>
        <p:spPr>
          <a:xfrm>
            <a:off x="1006974" y="531600"/>
            <a:ext cx="29448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1298199" y="3730337"/>
            <a:ext cx="507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14"/>
          </p:nvPr>
        </p:nvSpPr>
        <p:spPr>
          <a:xfrm>
            <a:off x="2204500" y="4269485"/>
            <a:ext cx="38775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subTitle" idx="15"/>
          </p:nvPr>
        </p:nvSpPr>
        <p:spPr>
          <a:xfrm>
            <a:off x="2204500" y="3886470"/>
            <a:ext cx="387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4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402" name="Google Shape;402;p14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14"/>
          <p:cNvSpPr txBox="1">
            <a:spLocks noGrp="1"/>
          </p:cNvSpPr>
          <p:nvPr>
            <p:ph type="title"/>
          </p:nvPr>
        </p:nvSpPr>
        <p:spPr>
          <a:xfrm>
            <a:off x="1773713" y="3182475"/>
            <a:ext cx="55965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7" name="Google Shape;427;p14"/>
          <p:cNvSpPr txBox="1">
            <a:spLocks noGrp="1"/>
          </p:cNvSpPr>
          <p:nvPr>
            <p:ph type="subTitle" idx="1"/>
          </p:nvPr>
        </p:nvSpPr>
        <p:spPr>
          <a:xfrm>
            <a:off x="1773784" y="1806600"/>
            <a:ext cx="55965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5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430" name="Google Shape;430;p15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5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15"/>
          <p:cNvGrpSpPr/>
          <p:nvPr/>
        </p:nvGrpSpPr>
        <p:grpSpPr>
          <a:xfrm>
            <a:off x="7419494" y="317364"/>
            <a:ext cx="1316766" cy="1245394"/>
            <a:chOff x="1163961" y="3016525"/>
            <a:chExt cx="1799107" cy="1701590"/>
          </a:xfrm>
        </p:grpSpPr>
        <p:sp>
          <p:nvSpPr>
            <p:cNvPr id="456" name="Google Shape;456;p15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15"/>
          <p:cNvGrpSpPr/>
          <p:nvPr/>
        </p:nvGrpSpPr>
        <p:grpSpPr>
          <a:xfrm rot="-1610283">
            <a:off x="7320758" y="933678"/>
            <a:ext cx="394231" cy="570826"/>
            <a:chOff x="4197875" y="2956175"/>
            <a:chExt cx="525025" cy="760300"/>
          </a:xfrm>
        </p:grpSpPr>
        <p:sp>
          <p:nvSpPr>
            <p:cNvPr id="459" name="Google Shape;459;p15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16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531" name="Google Shape;531;p16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6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_1_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17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558" name="Google Shape;558;p17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17"/>
          <p:cNvSpPr txBox="1">
            <a:spLocks noGrp="1"/>
          </p:cNvSpPr>
          <p:nvPr>
            <p:ph type="title"/>
          </p:nvPr>
        </p:nvSpPr>
        <p:spPr>
          <a:xfrm>
            <a:off x="1100850" y="531600"/>
            <a:ext cx="69423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7"/>
          <p:cNvGrpSpPr/>
          <p:nvPr/>
        </p:nvGrpSpPr>
        <p:grpSpPr>
          <a:xfrm rot="-1258067">
            <a:off x="6946595" y="251994"/>
            <a:ext cx="396696" cy="559189"/>
            <a:chOff x="2565725" y="3732950"/>
            <a:chExt cx="820075" cy="1228175"/>
          </a:xfrm>
        </p:grpSpPr>
        <p:sp>
          <p:nvSpPr>
            <p:cNvPr id="584" name="Google Shape;584;p17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7"/>
          <p:cNvGrpSpPr/>
          <p:nvPr/>
        </p:nvGrpSpPr>
        <p:grpSpPr>
          <a:xfrm rot="1889513">
            <a:off x="7547003" y="420311"/>
            <a:ext cx="396711" cy="559185"/>
            <a:chOff x="2565725" y="3732950"/>
            <a:chExt cx="820075" cy="1228175"/>
          </a:xfrm>
        </p:grpSpPr>
        <p:sp>
          <p:nvSpPr>
            <p:cNvPr id="632" name="Google Shape;632;p17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18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681" name="Google Shape;681;p18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18"/>
          <p:cNvSpPr txBox="1">
            <a:spLocks noGrp="1"/>
          </p:cNvSpPr>
          <p:nvPr>
            <p:ph type="title"/>
          </p:nvPr>
        </p:nvSpPr>
        <p:spPr>
          <a:xfrm>
            <a:off x="5327039" y="2687950"/>
            <a:ext cx="2889900" cy="7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6" name="Google Shape;706;p18"/>
          <p:cNvSpPr txBox="1">
            <a:spLocks noGrp="1"/>
          </p:cNvSpPr>
          <p:nvPr>
            <p:ph type="subTitle" idx="1"/>
          </p:nvPr>
        </p:nvSpPr>
        <p:spPr>
          <a:xfrm>
            <a:off x="5327050" y="3426075"/>
            <a:ext cx="28899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327050" y="1124100"/>
            <a:ext cx="1869300" cy="12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19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710" name="Google Shape;710;p19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19"/>
          <p:cNvSpPr txBox="1">
            <a:spLocks noGrp="1"/>
          </p:cNvSpPr>
          <p:nvPr>
            <p:ph type="subTitle" idx="1"/>
          </p:nvPr>
        </p:nvSpPr>
        <p:spPr>
          <a:xfrm>
            <a:off x="5130588" y="4023358"/>
            <a:ext cx="2471100" cy="5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5" name="Google Shape;735;p19"/>
          <p:cNvSpPr txBox="1">
            <a:spLocks noGrp="1"/>
          </p:cNvSpPr>
          <p:nvPr>
            <p:ph type="subTitle" idx="2"/>
          </p:nvPr>
        </p:nvSpPr>
        <p:spPr>
          <a:xfrm>
            <a:off x="5130587" y="3604800"/>
            <a:ext cx="2471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6" name="Google Shape;736;p19"/>
          <p:cNvSpPr txBox="1">
            <a:spLocks noGrp="1"/>
          </p:cNvSpPr>
          <p:nvPr>
            <p:ph type="subTitle" idx="3"/>
          </p:nvPr>
        </p:nvSpPr>
        <p:spPr>
          <a:xfrm>
            <a:off x="1542313" y="4020951"/>
            <a:ext cx="2471100" cy="5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7" name="Google Shape;737;p19"/>
          <p:cNvSpPr txBox="1">
            <a:spLocks noGrp="1"/>
          </p:cNvSpPr>
          <p:nvPr>
            <p:ph type="subTitle" idx="4"/>
          </p:nvPr>
        </p:nvSpPr>
        <p:spPr>
          <a:xfrm>
            <a:off x="1542313" y="3604800"/>
            <a:ext cx="2471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8" name="Google Shape;738;p19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9" name="Google Shape;739;p19"/>
          <p:cNvGrpSpPr/>
          <p:nvPr/>
        </p:nvGrpSpPr>
        <p:grpSpPr>
          <a:xfrm rot="1889522">
            <a:off x="7484928" y="219034"/>
            <a:ext cx="295923" cy="417172"/>
            <a:chOff x="2565725" y="3732950"/>
            <a:chExt cx="820075" cy="1228175"/>
          </a:xfrm>
        </p:grpSpPr>
        <p:sp>
          <p:nvSpPr>
            <p:cNvPr id="740" name="Google Shape;740;p19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19"/>
          <p:cNvGrpSpPr/>
          <p:nvPr/>
        </p:nvGrpSpPr>
        <p:grpSpPr>
          <a:xfrm rot="-2169698">
            <a:off x="7601658" y="832767"/>
            <a:ext cx="295889" cy="417219"/>
            <a:chOff x="2565725" y="3732950"/>
            <a:chExt cx="820075" cy="1228175"/>
          </a:xfrm>
        </p:grpSpPr>
        <p:sp>
          <p:nvSpPr>
            <p:cNvPr id="788" name="Google Shape;788;p19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0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837" name="Google Shape;837;p20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20"/>
          <p:cNvSpPr txBox="1">
            <a:spLocks noGrp="1"/>
          </p:cNvSpPr>
          <p:nvPr>
            <p:ph type="subTitle" idx="1"/>
          </p:nvPr>
        </p:nvSpPr>
        <p:spPr>
          <a:xfrm>
            <a:off x="3406653" y="3136048"/>
            <a:ext cx="2330700" cy="6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20"/>
          <p:cNvSpPr txBox="1">
            <a:spLocks noGrp="1"/>
          </p:cNvSpPr>
          <p:nvPr>
            <p:ph type="subTitle" idx="2"/>
          </p:nvPr>
        </p:nvSpPr>
        <p:spPr>
          <a:xfrm>
            <a:off x="6111150" y="3136048"/>
            <a:ext cx="2330700" cy="6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3" name="Google Shape;863;p20"/>
          <p:cNvSpPr txBox="1">
            <a:spLocks noGrp="1"/>
          </p:cNvSpPr>
          <p:nvPr>
            <p:ph type="subTitle" idx="3"/>
          </p:nvPr>
        </p:nvSpPr>
        <p:spPr>
          <a:xfrm>
            <a:off x="6111150" y="2640104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20"/>
          <p:cNvSpPr txBox="1">
            <a:spLocks noGrp="1"/>
          </p:cNvSpPr>
          <p:nvPr>
            <p:ph type="subTitle" idx="4"/>
          </p:nvPr>
        </p:nvSpPr>
        <p:spPr>
          <a:xfrm>
            <a:off x="702150" y="3136048"/>
            <a:ext cx="2330700" cy="6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20"/>
          <p:cNvSpPr txBox="1">
            <a:spLocks noGrp="1"/>
          </p:cNvSpPr>
          <p:nvPr>
            <p:ph type="subTitle" idx="5"/>
          </p:nvPr>
        </p:nvSpPr>
        <p:spPr>
          <a:xfrm>
            <a:off x="702150" y="2640104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20"/>
          <p:cNvSpPr txBox="1">
            <a:spLocks noGrp="1"/>
          </p:cNvSpPr>
          <p:nvPr>
            <p:ph type="subTitle" idx="6"/>
          </p:nvPr>
        </p:nvSpPr>
        <p:spPr>
          <a:xfrm>
            <a:off x="3406653" y="2640104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7" name="Google Shape;867;p20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68" name="Google Shape;868;p20"/>
          <p:cNvGrpSpPr/>
          <p:nvPr/>
        </p:nvGrpSpPr>
        <p:grpSpPr>
          <a:xfrm rot="1889415">
            <a:off x="7210863" y="543654"/>
            <a:ext cx="451521" cy="636532"/>
            <a:chOff x="2565725" y="3732950"/>
            <a:chExt cx="820075" cy="1228175"/>
          </a:xfrm>
        </p:grpSpPr>
        <p:sp>
          <p:nvSpPr>
            <p:cNvPr id="869" name="Google Shape;869;p20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20"/>
          <p:cNvGrpSpPr/>
          <p:nvPr/>
        </p:nvGrpSpPr>
        <p:grpSpPr>
          <a:xfrm rot="-2332276">
            <a:off x="8254459" y="59101"/>
            <a:ext cx="374773" cy="528436"/>
            <a:chOff x="2565725" y="3732950"/>
            <a:chExt cx="820075" cy="1228175"/>
          </a:xfrm>
        </p:grpSpPr>
        <p:sp>
          <p:nvSpPr>
            <p:cNvPr id="917" name="Google Shape;917;p20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38" name="Google Shape;38;p3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4027188" y="763300"/>
            <a:ext cx="3129600" cy="7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4027200" y="1512700"/>
            <a:ext cx="3129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987211" y="888150"/>
            <a:ext cx="18693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7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21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966" name="Google Shape;966;p21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21"/>
          <p:cNvSpPr txBox="1">
            <a:spLocks noGrp="1"/>
          </p:cNvSpPr>
          <p:nvPr>
            <p:ph type="subTitle" idx="1"/>
          </p:nvPr>
        </p:nvSpPr>
        <p:spPr>
          <a:xfrm>
            <a:off x="5794586" y="2119070"/>
            <a:ext cx="24180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1" name="Google Shape;991;p21"/>
          <p:cNvSpPr txBox="1">
            <a:spLocks noGrp="1"/>
          </p:cNvSpPr>
          <p:nvPr>
            <p:ph type="subTitle" idx="2"/>
          </p:nvPr>
        </p:nvSpPr>
        <p:spPr>
          <a:xfrm>
            <a:off x="5794582" y="1675268"/>
            <a:ext cx="2418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1"/>
          <p:cNvSpPr txBox="1">
            <a:spLocks noGrp="1"/>
          </p:cNvSpPr>
          <p:nvPr>
            <p:ph type="subTitle" idx="3"/>
          </p:nvPr>
        </p:nvSpPr>
        <p:spPr>
          <a:xfrm>
            <a:off x="1921050" y="2119070"/>
            <a:ext cx="24180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3" name="Google Shape;993;p21"/>
          <p:cNvSpPr txBox="1">
            <a:spLocks noGrp="1"/>
          </p:cNvSpPr>
          <p:nvPr>
            <p:ph type="subTitle" idx="4"/>
          </p:nvPr>
        </p:nvSpPr>
        <p:spPr>
          <a:xfrm>
            <a:off x="1920964" y="1675268"/>
            <a:ext cx="2418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1"/>
          <p:cNvSpPr txBox="1">
            <a:spLocks noGrp="1"/>
          </p:cNvSpPr>
          <p:nvPr>
            <p:ph type="subTitle" idx="5"/>
          </p:nvPr>
        </p:nvSpPr>
        <p:spPr>
          <a:xfrm>
            <a:off x="1921050" y="3670376"/>
            <a:ext cx="24180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5" name="Google Shape;995;p21"/>
          <p:cNvSpPr txBox="1">
            <a:spLocks noGrp="1"/>
          </p:cNvSpPr>
          <p:nvPr>
            <p:ph type="subTitle" idx="6"/>
          </p:nvPr>
        </p:nvSpPr>
        <p:spPr>
          <a:xfrm>
            <a:off x="1920951" y="3226599"/>
            <a:ext cx="2418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1"/>
          <p:cNvSpPr txBox="1">
            <a:spLocks noGrp="1"/>
          </p:cNvSpPr>
          <p:nvPr>
            <p:ph type="subTitle" idx="7"/>
          </p:nvPr>
        </p:nvSpPr>
        <p:spPr>
          <a:xfrm>
            <a:off x="5794568" y="3670376"/>
            <a:ext cx="24180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7" name="Google Shape;997;p21"/>
          <p:cNvSpPr txBox="1">
            <a:spLocks noGrp="1"/>
          </p:cNvSpPr>
          <p:nvPr>
            <p:ph type="subTitle" idx="8"/>
          </p:nvPr>
        </p:nvSpPr>
        <p:spPr>
          <a:xfrm>
            <a:off x="5794569" y="3226599"/>
            <a:ext cx="2418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8" name="Google Shape;998;p21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1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4903725" y="186260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00" name="Google Shape;1000;p21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903725" y="3418115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grpSp>
        <p:nvGrpSpPr>
          <p:cNvPr id="1001" name="Google Shape;1001;p21"/>
          <p:cNvGrpSpPr/>
          <p:nvPr/>
        </p:nvGrpSpPr>
        <p:grpSpPr>
          <a:xfrm rot="1889513">
            <a:off x="7299028" y="649361"/>
            <a:ext cx="396711" cy="559185"/>
            <a:chOff x="2565725" y="3732950"/>
            <a:chExt cx="820075" cy="1228175"/>
          </a:xfrm>
        </p:grpSpPr>
        <p:sp>
          <p:nvSpPr>
            <p:cNvPr id="1002" name="Google Shape;1002;p21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1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1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1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1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1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1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1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1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1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1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1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1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1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1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1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1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1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1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1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1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1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1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1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1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1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1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21"/>
          <p:cNvGrpSpPr/>
          <p:nvPr/>
        </p:nvGrpSpPr>
        <p:grpSpPr>
          <a:xfrm rot="-1258067">
            <a:off x="8243507" y="334506"/>
            <a:ext cx="396696" cy="559189"/>
            <a:chOff x="2565725" y="3732950"/>
            <a:chExt cx="820075" cy="1228175"/>
          </a:xfrm>
        </p:grpSpPr>
        <p:sp>
          <p:nvSpPr>
            <p:cNvPr id="1050" name="Google Shape;1050;p21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1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1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1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1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1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1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1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1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1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1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1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1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1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1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1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1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1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1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1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1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21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1033875" y="186510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98" name="Google Shape;1098;p21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1033875" y="3418115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8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22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101" name="Google Shape;1101;p22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2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2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5" name="Google Shape;1125;p22"/>
          <p:cNvSpPr txBox="1">
            <a:spLocks noGrp="1"/>
          </p:cNvSpPr>
          <p:nvPr>
            <p:ph type="subTitle" idx="1"/>
          </p:nvPr>
        </p:nvSpPr>
        <p:spPr>
          <a:xfrm>
            <a:off x="6345800" y="2474930"/>
            <a:ext cx="2096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6" name="Google Shape;1126;p22"/>
          <p:cNvSpPr txBox="1">
            <a:spLocks noGrp="1"/>
          </p:cNvSpPr>
          <p:nvPr>
            <p:ph type="subTitle" idx="2"/>
          </p:nvPr>
        </p:nvSpPr>
        <p:spPr>
          <a:xfrm>
            <a:off x="6345800" y="2136199"/>
            <a:ext cx="2096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7" name="Google Shape;1127;p22"/>
          <p:cNvSpPr txBox="1">
            <a:spLocks noGrp="1"/>
          </p:cNvSpPr>
          <p:nvPr>
            <p:ph type="subTitle" idx="3"/>
          </p:nvPr>
        </p:nvSpPr>
        <p:spPr>
          <a:xfrm>
            <a:off x="3523975" y="2474930"/>
            <a:ext cx="2096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8" name="Google Shape;1128;p22"/>
          <p:cNvSpPr txBox="1">
            <a:spLocks noGrp="1"/>
          </p:cNvSpPr>
          <p:nvPr>
            <p:ph type="subTitle" idx="4"/>
          </p:nvPr>
        </p:nvSpPr>
        <p:spPr>
          <a:xfrm>
            <a:off x="3523975" y="2136199"/>
            <a:ext cx="2096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9" name="Google Shape;1129;p22"/>
          <p:cNvSpPr txBox="1">
            <a:spLocks noGrp="1"/>
          </p:cNvSpPr>
          <p:nvPr>
            <p:ph type="subTitle" idx="5"/>
          </p:nvPr>
        </p:nvSpPr>
        <p:spPr>
          <a:xfrm>
            <a:off x="2113850" y="4093791"/>
            <a:ext cx="2096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0" name="Google Shape;1130;p22"/>
          <p:cNvSpPr txBox="1">
            <a:spLocks noGrp="1"/>
          </p:cNvSpPr>
          <p:nvPr>
            <p:ph type="subTitle" idx="6"/>
          </p:nvPr>
        </p:nvSpPr>
        <p:spPr>
          <a:xfrm>
            <a:off x="2113850" y="3755434"/>
            <a:ext cx="2096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1" name="Google Shape;1131;p22"/>
          <p:cNvSpPr txBox="1">
            <a:spLocks noGrp="1"/>
          </p:cNvSpPr>
          <p:nvPr>
            <p:ph type="subTitle" idx="7"/>
          </p:nvPr>
        </p:nvSpPr>
        <p:spPr>
          <a:xfrm>
            <a:off x="4934050" y="4093791"/>
            <a:ext cx="2096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2" name="Google Shape;1132;p22"/>
          <p:cNvSpPr txBox="1">
            <a:spLocks noGrp="1"/>
          </p:cNvSpPr>
          <p:nvPr>
            <p:ph type="subTitle" idx="8"/>
          </p:nvPr>
        </p:nvSpPr>
        <p:spPr>
          <a:xfrm>
            <a:off x="4934050" y="3755434"/>
            <a:ext cx="2096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3" name="Google Shape;1133;p22"/>
          <p:cNvSpPr txBox="1">
            <a:spLocks noGrp="1"/>
          </p:cNvSpPr>
          <p:nvPr>
            <p:ph type="subTitle" idx="9"/>
          </p:nvPr>
        </p:nvSpPr>
        <p:spPr>
          <a:xfrm>
            <a:off x="702150" y="2474930"/>
            <a:ext cx="2096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13"/>
          </p:nvPr>
        </p:nvSpPr>
        <p:spPr>
          <a:xfrm>
            <a:off x="702150" y="2136199"/>
            <a:ext cx="2096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23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138" name="Google Shape;1138;p23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3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3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3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3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3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3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3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3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3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3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3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1162;p23"/>
          <p:cNvSpPr txBox="1">
            <a:spLocks noGrp="1"/>
          </p:cNvSpPr>
          <p:nvPr>
            <p:ph type="subTitle" idx="1"/>
          </p:nvPr>
        </p:nvSpPr>
        <p:spPr>
          <a:xfrm>
            <a:off x="5831989" y="403309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3" name="Google Shape;1163;p23"/>
          <p:cNvSpPr txBox="1">
            <a:spLocks noGrp="1"/>
          </p:cNvSpPr>
          <p:nvPr>
            <p:ph type="subTitle" idx="2"/>
          </p:nvPr>
        </p:nvSpPr>
        <p:spPr>
          <a:xfrm>
            <a:off x="2045164" y="403309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4" name="Google Shape;1164;p23"/>
          <p:cNvSpPr txBox="1">
            <a:spLocks noGrp="1"/>
          </p:cNvSpPr>
          <p:nvPr>
            <p:ph type="subTitle" idx="3"/>
          </p:nvPr>
        </p:nvSpPr>
        <p:spPr>
          <a:xfrm>
            <a:off x="5831989" y="17071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5" name="Google Shape;1165;p23"/>
          <p:cNvSpPr txBox="1">
            <a:spLocks noGrp="1"/>
          </p:cNvSpPr>
          <p:nvPr>
            <p:ph type="subTitle" idx="4"/>
          </p:nvPr>
        </p:nvSpPr>
        <p:spPr>
          <a:xfrm>
            <a:off x="5831989" y="129532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6" name="Google Shape;1166;p23"/>
          <p:cNvSpPr txBox="1">
            <a:spLocks noGrp="1"/>
          </p:cNvSpPr>
          <p:nvPr>
            <p:ph type="subTitle" idx="5"/>
          </p:nvPr>
        </p:nvSpPr>
        <p:spPr>
          <a:xfrm>
            <a:off x="2045164" y="17071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7" name="Google Shape;1167;p23"/>
          <p:cNvSpPr txBox="1">
            <a:spLocks noGrp="1"/>
          </p:cNvSpPr>
          <p:nvPr>
            <p:ph type="subTitle" idx="6"/>
          </p:nvPr>
        </p:nvSpPr>
        <p:spPr>
          <a:xfrm>
            <a:off x="2045164" y="129532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8" name="Google Shape;1168;p23"/>
          <p:cNvSpPr txBox="1">
            <a:spLocks noGrp="1"/>
          </p:cNvSpPr>
          <p:nvPr>
            <p:ph type="subTitle" idx="7"/>
          </p:nvPr>
        </p:nvSpPr>
        <p:spPr>
          <a:xfrm>
            <a:off x="5831989" y="28701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9" name="Google Shape;1169;p23"/>
          <p:cNvSpPr txBox="1">
            <a:spLocks noGrp="1"/>
          </p:cNvSpPr>
          <p:nvPr>
            <p:ph type="subTitle" idx="8"/>
          </p:nvPr>
        </p:nvSpPr>
        <p:spPr>
          <a:xfrm>
            <a:off x="5831989" y="2458297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0" name="Google Shape;1170;p23"/>
          <p:cNvSpPr txBox="1">
            <a:spLocks noGrp="1"/>
          </p:cNvSpPr>
          <p:nvPr>
            <p:ph type="subTitle" idx="9"/>
          </p:nvPr>
        </p:nvSpPr>
        <p:spPr>
          <a:xfrm>
            <a:off x="2045164" y="28701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1" name="Google Shape;1171;p23"/>
          <p:cNvSpPr txBox="1">
            <a:spLocks noGrp="1"/>
          </p:cNvSpPr>
          <p:nvPr>
            <p:ph type="subTitle" idx="13"/>
          </p:nvPr>
        </p:nvSpPr>
        <p:spPr>
          <a:xfrm>
            <a:off x="2045164" y="2458284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4"/>
          </p:nvPr>
        </p:nvSpPr>
        <p:spPr>
          <a:xfrm>
            <a:off x="5831989" y="3621293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subTitle" idx="15"/>
          </p:nvPr>
        </p:nvSpPr>
        <p:spPr>
          <a:xfrm>
            <a:off x="2045164" y="3621293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4" name="Google Shape;1174;p23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24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177" name="Google Shape;1177;p24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4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1" name="Google Shape;1201;p24"/>
          <p:cNvSpPr txBox="1">
            <a:spLocks noGrp="1"/>
          </p:cNvSpPr>
          <p:nvPr>
            <p:ph type="title" hasCustomPrompt="1"/>
          </p:nvPr>
        </p:nvSpPr>
        <p:spPr>
          <a:xfrm>
            <a:off x="1662450" y="3410768"/>
            <a:ext cx="1809900" cy="7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2" name="Google Shape;1202;p24"/>
          <p:cNvSpPr txBox="1">
            <a:spLocks noGrp="1"/>
          </p:cNvSpPr>
          <p:nvPr>
            <p:ph type="subTitle" idx="1"/>
          </p:nvPr>
        </p:nvSpPr>
        <p:spPr>
          <a:xfrm>
            <a:off x="1153361" y="4148782"/>
            <a:ext cx="28281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3" name="Google Shape;1203;p24"/>
          <p:cNvSpPr txBox="1">
            <a:spLocks noGrp="1"/>
          </p:cNvSpPr>
          <p:nvPr>
            <p:ph type="title" idx="2" hasCustomPrompt="1"/>
          </p:nvPr>
        </p:nvSpPr>
        <p:spPr>
          <a:xfrm>
            <a:off x="1662450" y="2007068"/>
            <a:ext cx="1809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4" name="Google Shape;1204;p24"/>
          <p:cNvSpPr txBox="1">
            <a:spLocks noGrp="1"/>
          </p:cNvSpPr>
          <p:nvPr>
            <p:ph type="subTitle" idx="3"/>
          </p:nvPr>
        </p:nvSpPr>
        <p:spPr>
          <a:xfrm>
            <a:off x="1153361" y="2746716"/>
            <a:ext cx="28281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5" name="Google Shape;1205;p24"/>
          <p:cNvSpPr txBox="1">
            <a:spLocks noGrp="1"/>
          </p:cNvSpPr>
          <p:nvPr>
            <p:ph type="title" idx="4" hasCustomPrompt="1"/>
          </p:nvPr>
        </p:nvSpPr>
        <p:spPr>
          <a:xfrm>
            <a:off x="1662450" y="591518"/>
            <a:ext cx="1809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6" name="Google Shape;1206;p24"/>
          <p:cNvSpPr txBox="1">
            <a:spLocks noGrp="1"/>
          </p:cNvSpPr>
          <p:nvPr>
            <p:ph type="subTitle" idx="5"/>
          </p:nvPr>
        </p:nvSpPr>
        <p:spPr>
          <a:xfrm>
            <a:off x="1153361" y="1331193"/>
            <a:ext cx="28281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1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25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209" name="Google Shape;1209;p25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 txBox="1">
            <a:spLocks noGrp="1"/>
          </p:cNvSpPr>
          <p:nvPr>
            <p:ph type="body" idx="1"/>
          </p:nvPr>
        </p:nvSpPr>
        <p:spPr>
          <a:xfrm>
            <a:off x="1100325" y="1493825"/>
            <a:ext cx="4105500" cy="25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234" name="Google Shape;1234;p25"/>
          <p:cNvSpPr txBox="1">
            <a:spLocks noGrp="1"/>
          </p:cNvSpPr>
          <p:nvPr>
            <p:ph type="title"/>
          </p:nvPr>
        </p:nvSpPr>
        <p:spPr>
          <a:xfrm>
            <a:off x="1100325" y="531600"/>
            <a:ext cx="41055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_1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26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237" name="Google Shape;1237;p26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6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6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6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6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6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6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6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" name="Google Shape;1261;p26"/>
          <p:cNvSpPr txBox="1">
            <a:spLocks noGrp="1"/>
          </p:cNvSpPr>
          <p:nvPr>
            <p:ph type="title"/>
          </p:nvPr>
        </p:nvSpPr>
        <p:spPr>
          <a:xfrm>
            <a:off x="1163363" y="1521788"/>
            <a:ext cx="29673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62" name="Google Shape;1262;p26"/>
          <p:cNvSpPr txBox="1">
            <a:spLocks noGrp="1"/>
          </p:cNvSpPr>
          <p:nvPr>
            <p:ph type="subTitle" idx="1"/>
          </p:nvPr>
        </p:nvSpPr>
        <p:spPr>
          <a:xfrm>
            <a:off x="1163363" y="2386613"/>
            <a:ext cx="29673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263" name="Google Shape;1263;p26"/>
          <p:cNvGrpSpPr/>
          <p:nvPr/>
        </p:nvGrpSpPr>
        <p:grpSpPr>
          <a:xfrm rot="-2094150">
            <a:off x="778323" y="642600"/>
            <a:ext cx="363363" cy="526194"/>
            <a:chOff x="4197875" y="2956175"/>
            <a:chExt cx="525025" cy="760300"/>
          </a:xfrm>
        </p:grpSpPr>
        <p:sp>
          <p:nvSpPr>
            <p:cNvPr id="1264" name="Google Shape;1264;p26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26"/>
          <p:cNvGrpSpPr/>
          <p:nvPr/>
        </p:nvGrpSpPr>
        <p:grpSpPr>
          <a:xfrm rot="4898986">
            <a:off x="347058" y="1319643"/>
            <a:ext cx="363336" cy="526155"/>
            <a:chOff x="4197875" y="2956175"/>
            <a:chExt cx="525025" cy="760300"/>
          </a:xfrm>
        </p:grpSpPr>
        <p:sp>
          <p:nvSpPr>
            <p:cNvPr id="1335" name="Google Shape;1335;p26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_1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27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407" name="Google Shape;1407;p27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7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7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7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7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7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7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7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7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7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7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7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1" name="Google Shape;1431;p27"/>
          <p:cNvSpPr txBox="1">
            <a:spLocks noGrp="1"/>
          </p:cNvSpPr>
          <p:nvPr>
            <p:ph type="title"/>
          </p:nvPr>
        </p:nvSpPr>
        <p:spPr>
          <a:xfrm>
            <a:off x="4924700" y="1521788"/>
            <a:ext cx="29673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32" name="Google Shape;1432;p27"/>
          <p:cNvSpPr txBox="1">
            <a:spLocks noGrp="1"/>
          </p:cNvSpPr>
          <p:nvPr>
            <p:ph type="subTitle" idx="1"/>
          </p:nvPr>
        </p:nvSpPr>
        <p:spPr>
          <a:xfrm>
            <a:off x="4924700" y="2386613"/>
            <a:ext cx="29673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433" name="Google Shape;1433;p27"/>
          <p:cNvGrpSpPr/>
          <p:nvPr/>
        </p:nvGrpSpPr>
        <p:grpSpPr>
          <a:xfrm rot="4898986">
            <a:off x="8060608" y="3962168"/>
            <a:ext cx="363336" cy="526155"/>
            <a:chOff x="4197875" y="2956175"/>
            <a:chExt cx="525025" cy="760300"/>
          </a:xfrm>
        </p:grpSpPr>
        <p:sp>
          <p:nvSpPr>
            <p:cNvPr id="1434" name="Google Shape;1434;p27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7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7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7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7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7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7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7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7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7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7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7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7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7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7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7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7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7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7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7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7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7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7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7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7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7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7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7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7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7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7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7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7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7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7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7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7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7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7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7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7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7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7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7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7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7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7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7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7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7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7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7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7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7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7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4" name="Google Shape;1504;p27"/>
          <p:cNvGrpSpPr/>
          <p:nvPr/>
        </p:nvGrpSpPr>
        <p:grpSpPr>
          <a:xfrm rot="-2094150">
            <a:off x="7137023" y="4063925"/>
            <a:ext cx="363363" cy="526194"/>
            <a:chOff x="4197875" y="2956175"/>
            <a:chExt cx="525025" cy="760300"/>
          </a:xfrm>
        </p:grpSpPr>
        <p:sp>
          <p:nvSpPr>
            <p:cNvPr id="1505" name="Google Shape;1505;p27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7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7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7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7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7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7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7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7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7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7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7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7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7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7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7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7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7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7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7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7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7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7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7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7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7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7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7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7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7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7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7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7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7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7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7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7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7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7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7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7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7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7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7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7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7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7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7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7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7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7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7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7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7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7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7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7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7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7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7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7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7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7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7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7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7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7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7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7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_1_1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8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577" name="Google Shape;1577;p28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8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8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8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8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8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" name="Google Shape;1601;p28"/>
          <p:cNvSpPr txBox="1">
            <a:spLocks noGrp="1"/>
          </p:cNvSpPr>
          <p:nvPr>
            <p:ph type="body" idx="1"/>
          </p:nvPr>
        </p:nvSpPr>
        <p:spPr>
          <a:xfrm>
            <a:off x="713225" y="1104425"/>
            <a:ext cx="3846600" cy="35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2" name="Google Shape;1602;p28"/>
          <p:cNvSpPr txBox="1">
            <a:spLocks noGrp="1"/>
          </p:cNvSpPr>
          <p:nvPr>
            <p:ph type="title"/>
          </p:nvPr>
        </p:nvSpPr>
        <p:spPr>
          <a:xfrm>
            <a:off x="2471400" y="531600"/>
            <a:ext cx="42012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3" name="Google Shape;1603;p28"/>
          <p:cNvSpPr txBox="1">
            <a:spLocks noGrp="1"/>
          </p:cNvSpPr>
          <p:nvPr>
            <p:ph type="body" idx="2"/>
          </p:nvPr>
        </p:nvSpPr>
        <p:spPr>
          <a:xfrm>
            <a:off x="4728750" y="1104425"/>
            <a:ext cx="3702000" cy="35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1_1_1_1_1"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29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606" name="Google Shape;1606;p29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9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9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9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9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9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9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9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9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9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9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9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9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9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9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9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9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9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9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9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9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9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9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9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0" name="Google Shape;1630;p29"/>
          <p:cNvSpPr txBox="1">
            <a:spLocks noGrp="1"/>
          </p:cNvSpPr>
          <p:nvPr>
            <p:ph type="subTitle" idx="1"/>
          </p:nvPr>
        </p:nvSpPr>
        <p:spPr>
          <a:xfrm>
            <a:off x="4728750" y="2808094"/>
            <a:ext cx="37131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1" name="Google Shape;1631;p29"/>
          <p:cNvSpPr txBox="1">
            <a:spLocks noGrp="1"/>
          </p:cNvSpPr>
          <p:nvPr>
            <p:ph type="body" idx="2"/>
          </p:nvPr>
        </p:nvSpPr>
        <p:spPr>
          <a:xfrm>
            <a:off x="4728750" y="3248525"/>
            <a:ext cx="37131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2" name="Google Shape;1632;p29"/>
          <p:cNvSpPr txBox="1">
            <a:spLocks noGrp="1"/>
          </p:cNvSpPr>
          <p:nvPr>
            <p:ph type="subTitle" idx="3"/>
          </p:nvPr>
        </p:nvSpPr>
        <p:spPr>
          <a:xfrm>
            <a:off x="2471400" y="1174513"/>
            <a:ext cx="42012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3" name="Google Shape;1633;p29"/>
          <p:cNvSpPr txBox="1">
            <a:spLocks noGrp="1"/>
          </p:cNvSpPr>
          <p:nvPr>
            <p:ph type="subTitle" idx="4"/>
          </p:nvPr>
        </p:nvSpPr>
        <p:spPr>
          <a:xfrm>
            <a:off x="702150" y="1680950"/>
            <a:ext cx="38577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4" name="Google Shape;1634;p29"/>
          <p:cNvSpPr txBox="1">
            <a:spLocks noGrp="1"/>
          </p:cNvSpPr>
          <p:nvPr>
            <p:ph type="body" idx="5"/>
          </p:nvPr>
        </p:nvSpPr>
        <p:spPr>
          <a:xfrm>
            <a:off x="702150" y="2115200"/>
            <a:ext cx="3857700" cy="26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5" name="Google Shape;1635;p29"/>
          <p:cNvSpPr txBox="1">
            <a:spLocks noGrp="1"/>
          </p:cNvSpPr>
          <p:nvPr>
            <p:ph type="title"/>
          </p:nvPr>
        </p:nvSpPr>
        <p:spPr>
          <a:xfrm>
            <a:off x="2471400" y="531600"/>
            <a:ext cx="42012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6" name="Google Shape;1636;p29"/>
          <p:cNvSpPr txBox="1">
            <a:spLocks noGrp="1"/>
          </p:cNvSpPr>
          <p:nvPr>
            <p:ph type="body" idx="6"/>
          </p:nvPr>
        </p:nvSpPr>
        <p:spPr>
          <a:xfrm>
            <a:off x="4728750" y="1915663"/>
            <a:ext cx="37131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" name="Google Shape;1638;p30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639" name="Google Shape;1639;p30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0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0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0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0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0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0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0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0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0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0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0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0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0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0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0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0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0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0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0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0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0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0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0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30"/>
          <p:cNvSpPr txBox="1">
            <a:spLocks noGrp="1"/>
          </p:cNvSpPr>
          <p:nvPr>
            <p:ph type="ctrTitle"/>
          </p:nvPr>
        </p:nvSpPr>
        <p:spPr>
          <a:xfrm>
            <a:off x="4971600" y="543250"/>
            <a:ext cx="2511900" cy="8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64" name="Google Shape;1664;p30"/>
          <p:cNvSpPr txBox="1">
            <a:spLocks noGrp="1"/>
          </p:cNvSpPr>
          <p:nvPr>
            <p:ph type="subTitle" idx="1"/>
          </p:nvPr>
        </p:nvSpPr>
        <p:spPr>
          <a:xfrm>
            <a:off x="4971750" y="1660658"/>
            <a:ext cx="3362100" cy="11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65" name="Google Shape;1665;p30"/>
          <p:cNvSpPr txBox="1"/>
          <p:nvPr/>
        </p:nvSpPr>
        <p:spPr>
          <a:xfrm>
            <a:off x="4971750" y="3413500"/>
            <a:ext cx="33621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u="sng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67" name="Google Shape;67;p4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702150" y="1139525"/>
            <a:ext cx="7739700" cy="35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7" name="Google Shape;1667;p31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668" name="Google Shape;1668;p31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_1_1"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3" name="Google Shape;1693;p32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694" name="Google Shape;1694;p32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2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2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2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2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2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2"/>
          <p:cNvGrpSpPr/>
          <p:nvPr/>
        </p:nvGrpSpPr>
        <p:grpSpPr>
          <a:xfrm rot="4898986">
            <a:off x="8060608" y="3962168"/>
            <a:ext cx="363336" cy="526155"/>
            <a:chOff x="4197875" y="2956175"/>
            <a:chExt cx="525025" cy="760300"/>
          </a:xfrm>
        </p:grpSpPr>
        <p:sp>
          <p:nvSpPr>
            <p:cNvPr id="1719" name="Google Shape;1719;p32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2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2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2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2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2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2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2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2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2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2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2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2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2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2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2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2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2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2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2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2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2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32"/>
          <p:cNvGrpSpPr/>
          <p:nvPr/>
        </p:nvGrpSpPr>
        <p:grpSpPr>
          <a:xfrm rot="-2094150">
            <a:off x="7137023" y="4063925"/>
            <a:ext cx="363363" cy="526194"/>
            <a:chOff x="4197875" y="2956175"/>
            <a:chExt cx="525025" cy="760300"/>
          </a:xfrm>
        </p:grpSpPr>
        <p:sp>
          <p:nvSpPr>
            <p:cNvPr id="1790" name="Google Shape;1790;p32"/>
            <p:cNvSpPr/>
            <p:nvPr/>
          </p:nvSpPr>
          <p:spPr>
            <a:xfrm>
              <a:off x="4257675" y="3038775"/>
              <a:ext cx="431250" cy="108075"/>
            </a:xfrm>
            <a:custGeom>
              <a:avLst/>
              <a:gdLst/>
              <a:ahLst/>
              <a:cxnLst/>
              <a:rect l="l" t="t" r="r" b="b"/>
              <a:pathLst>
                <a:path w="17250" h="4323" extrusionOk="0">
                  <a:moveTo>
                    <a:pt x="11353" y="0"/>
                  </a:moveTo>
                  <a:cubicBezTo>
                    <a:pt x="11006" y="0"/>
                    <a:pt x="10657" y="34"/>
                    <a:pt x="10317" y="109"/>
                  </a:cubicBezTo>
                  <a:cubicBezTo>
                    <a:pt x="9882" y="204"/>
                    <a:pt x="9434" y="245"/>
                    <a:pt x="8985" y="245"/>
                  </a:cubicBezTo>
                  <a:cubicBezTo>
                    <a:pt x="8510" y="245"/>
                    <a:pt x="8034" y="217"/>
                    <a:pt x="7558" y="217"/>
                  </a:cubicBezTo>
                  <a:cubicBezTo>
                    <a:pt x="7516" y="216"/>
                    <a:pt x="7474" y="215"/>
                    <a:pt x="7432" y="215"/>
                  </a:cubicBezTo>
                  <a:cubicBezTo>
                    <a:pt x="7151" y="215"/>
                    <a:pt x="6879" y="253"/>
                    <a:pt x="6607" y="313"/>
                  </a:cubicBezTo>
                  <a:cubicBezTo>
                    <a:pt x="6253" y="394"/>
                    <a:pt x="5900" y="476"/>
                    <a:pt x="5546" y="571"/>
                  </a:cubicBezTo>
                  <a:cubicBezTo>
                    <a:pt x="5152" y="693"/>
                    <a:pt x="4745" y="829"/>
                    <a:pt x="4364" y="992"/>
                  </a:cubicBezTo>
                  <a:cubicBezTo>
                    <a:pt x="3997" y="1142"/>
                    <a:pt x="3657" y="1318"/>
                    <a:pt x="3317" y="1522"/>
                  </a:cubicBezTo>
                  <a:cubicBezTo>
                    <a:pt x="3263" y="1563"/>
                    <a:pt x="3249" y="1617"/>
                    <a:pt x="3277" y="1713"/>
                  </a:cubicBezTo>
                  <a:cubicBezTo>
                    <a:pt x="3288" y="1772"/>
                    <a:pt x="3331" y="1810"/>
                    <a:pt x="3387" y="1810"/>
                  </a:cubicBezTo>
                  <a:cubicBezTo>
                    <a:pt x="3395" y="1810"/>
                    <a:pt x="3404" y="1809"/>
                    <a:pt x="3412" y="1808"/>
                  </a:cubicBezTo>
                  <a:cubicBezTo>
                    <a:pt x="3480" y="1794"/>
                    <a:pt x="3548" y="1781"/>
                    <a:pt x="3616" y="1753"/>
                  </a:cubicBezTo>
                  <a:cubicBezTo>
                    <a:pt x="3766" y="1685"/>
                    <a:pt x="3915" y="1604"/>
                    <a:pt x="4065" y="1522"/>
                  </a:cubicBezTo>
                  <a:cubicBezTo>
                    <a:pt x="4282" y="1414"/>
                    <a:pt x="4500" y="1291"/>
                    <a:pt x="4731" y="1182"/>
                  </a:cubicBezTo>
                  <a:cubicBezTo>
                    <a:pt x="4826" y="1130"/>
                    <a:pt x="4929" y="1110"/>
                    <a:pt x="5034" y="1110"/>
                  </a:cubicBezTo>
                  <a:cubicBezTo>
                    <a:pt x="5064" y="1110"/>
                    <a:pt x="5095" y="1111"/>
                    <a:pt x="5125" y="1115"/>
                  </a:cubicBezTo>
                  <a:cubicBezTo>
                    <a:pt x="5179" y="1115"/>
                    <a:pt x="5234" y="1115"/>
                    <a:pt x="5275" y="1074"/>
                  </a:cubicBezTo>
                  <a:cubicBezTo>
                    <a:pt x="5587" y="911"/>
                    <a:pt x="5913" y="788"/>
                    <a:pt x="6253" y="707"/>
                  </a:cubicBezTo>
                  <a:cubicBezTo>
                    <a:pt x="6688" y="625"/>
                    <a:pt x="7137" y="571"/>
                    <a:pt x="7572" y="571"/>
                  </a:cubicBezTo>
                  <a:cubicBezTo>
                    <a:pt x="8129" y="557"/>
                    <a:pt x="8686" y="571"/>
                    <a:pt x="9244" y="516"/>
                  </a:cubicBezTo>
                  <a:cubicBezTo>
                    <a:pt x="9475" y="489"/>
                    <a:pt x="9706" y="435"/>
                    <a:pt x="9937" y="408"/>
                  </a:cubicBezTo>
                  <a:cubicBezTo>
                    <a:pt x="9991" y="394"/>
                    <a:pt x="10059" y="381"/>
                    <a:pt x="10127" y="381"/>
                  </a:cubicBezTo>
                  <a:cubicBezTo>
                    <a:pt x="10345" y="394"/>
                    <a:pt x="10576" y="408"/>
                    <a:pt x="10793" y="421"/>
                  </a:cubicBezTo>
                  <a:cubicBezTo>
                    <a:pt x="11378" y="435"/>
                    <a:pt x="11962" y="489"/>
                    <a:pt x="12546" y="571"/>
                  </a:cubicBezTo>
                  <a:cubicBezTo>
                    <a:pt x="13117" y="652"/>
                    <a:pt x="13688" y="829"/>
                    <a:pt x="14205" y="1087"/>
                  </a:cubicBezTo>
                  <a:cubicBezTo>
                    <a:pt x="14517" y="1237"/>
                    <a:pt x="14830" y="1427"/>
                    <a:pt x="15129" y="1590"/>
                  </a:cubicBezTo>
                  <a:cubicBezTo>
                    <a:pt x="15510" y="1808"/>
                    <a:pt x="15890" y="2039"/>
                    <a:pt x="16271" y="2270"/>
                  </a:cubicBezTo>
                  <a:cubicBezTo>
                    <a:pt x="16352" y="2324"/>
                    <a:pt x="16434" y="2392"/>
                    <a:pt x="16502" y="2460"/>
                  </a:cubicBezTo>
                  <a:cubicBezTo>
                    <a:pt x="16543" y="2487"/>
                    <a:pt x="16570" y="2528"/>
                    <a:pt x="16583" y="2569"/>
                  </a:cubicBezTo>
                  <a:cubicBezTo>
                    <a:pt x="16556" y="2582"/>
                    <a:pt x="16515" y="2582"/>
                    <a:pt x="16475" y="2582"/>
                  </a:cubicBezTo>
                  <a:cubicBezTo>
                    <a:pt x="16312" y="2582"/>
                    <a:pt x="16148" y="2542"/>
                    <a:pt x="16012" y="2474"/>
                  </a:cubicBezTo>
                  <a:cubicBezTo>
                    <a:pt x="14871" y="1821"/>
                    <a:pt x="13620" y="1359"/>
                    <a:pt x="12315" y="1115"/>
                  </a:cubicBezTo>
                  <a:cubicBezTo>
                    <a:pt x="11926" y="1027"/>
                    <a:pt x="11523" y="988"/>
                    <a:pt x="11116" y="988"/>
                  </a:cubicBezTo>
                  <a:cubicBezTo>
                    <a:pt x="10954" y="988"/>
                    <a:pt x="10792" y="994"/>
                    <a:pt x="10630" y="1006"/>
                  </a:cubicBezTo>
                  <a:cubicBezTo>
                    <a:pt x="10249" y="1060"/>
                    <a:pt x="9855" y="1087"/>
                    <a:pt x="9461" y="1128"/>
                  </a:cubicBezTo>
                  <a:cubicBezTo>
                    <a:pt x="9345" y="1137"/>
                    <a:pt x="9230" y="1141"/>
                    <a:pt x="9116" y="1141"/>
                  </a:cubicBezTo>
                  <a:cubicBezTo>
                    <a:pt x="8869" y="1141"/>
                    <a:pt x="8624" y="1120"/>
                    <a:pt x="8374" y="1074"/>
                  </a:cubicBezTo>
                  <a:cubicBezTo>
                    <a:pt x="8251" y="1043"/>
                    <a:pt x="8129" y="1028"/>
                    <a:pt x="8001" y="1028"/>
                  </a:cubicBezTo>
                  <a:cubicBezTo>
                    <a:pt x="7958" y="1028"/>
                    <a:pt x="7915" y="1030"/>
                    <a:pt x="7871" y="1033"/>
                  </a:cubicBezTo>
                  <a:cubicBezTo>
                    <a:pt x="7490" y="1074"/>
                    <a:pt x="7123" y="1101"/>
                    <a:pt x="6743" y="1128"/>
                  </a:cubicBezTo>
                  <a:cubicBezTo>
                    <a:pt x="6280" y="1155"/>
                    <a:pt x="5832" y="1237"/>
                    <a:pt x="5383" y="1373"/>
                  </a:cubicBezTo>
                  <a:cubicBezTo>
                    <a:pt x="5247" y="1414"/>
                    <a:pt x="5125" y="1468"/>
                    <a:pt x="5003" y="1549"/>
                  </a:cubicBezTo>
                  <a:cubicBezTo>
                    <a:pt x="4745" y="1740"/>
                    <a:pt x="4445" y="1876"/>
                    <a:pt x="4133" y="1957"/>
                  </a:cubicBezTo>
                  <a:cubicBezTo>
                    <a:pt x="3779" y="2052"/>
                    <a:pt x="3412" y="2134"/>
                    <a:pt x="3045" y="2229"/>
                  </a:cubicBezTo>
                  <a:cubicBezTo>
                    <a:pt x="2787" y="2297"/>
                    <a:pt x="2529" y="2392"/>
                    <a:pt x="2298" y="2528"/>
                  </a:cubicBezTo>
                  <a:cubicBezTo>
                    <a:pt x="2230" y="2555"/>
                    <a:pt x="2162" y="2610"/>
                    <a:pt x="2108" y="2664"/>
                  </a:cubicBezTo>
                  <a:cubicBezTo>
                    <a:pt x="1972" y="2800"/>
                    <a:pt x="1822" y="2909"/>
                    <a:pt x="1659" y="3004"/>
                  </a:cubicBezTo>
                  <a:cubicBezTo>
                    <a:pt x="1387" y="3140"/>
                    <a:pt x="1115" y="3276"/>
                    <a:pt x="857" y="3412"/>
                  </a:cubicBezTo>
                  <a:cubicBezTo>
                    <a:pt x="640" y="3493"/>
                    <a:pt x="449" y="3615"/>
                    <a:pt x="273" y="3751"/>
                  </a:cubicBezTo>
                  <a:cubicBezTo>
                    <a:pt x="178" y="3819"/>
                    <a:pt x="110" y="3901"/>
                    <a:pt x="55" y="3996"/>
                  </a:cubicBezTo>
                  <a:cubicBezTo>
                    <a:pt x="1" y="4105"/>
                    <a:pt x="1" y="4214"/>
                    <a:pt x="28" y="4322"/>
                  </a:cubicBezTo>
                  <a:cubicBezTo>
                    <a:pt x="69" y="4309"/>
                    <a:pt x="96" y="4281"/>
                    <a:pt x="137" y="4268"/>
                  </a:cubicBezTo>
                  <a:cubicBezTo>
                    <a:pt x="504" y="4050"/>
                    <a:pt x="884" y="3833"/>
                    <a:pt x="1251" y="3615"/>
                  </a:cubicBezTo>
                  <a:cubicBezTo>
                    <a:pt x="1781" y="3289"/>
                    <a:pt x="2298" y="2963"/>
                    <a:pt x="2855" y="2664"/>
                  </a:cubicBezTo>
                  <a:cubicBezTo>
                    <a:pt x="3005" y="2582"/>
                    <a:pt x="3168" y="2501"/>
                    <a:pt x="3331" y="2447"/>
                  </a:cubicBezTo>
                  <a:cubicBezTo>
                    <a:pt x="3766" y="2338"/>
                    <a:pt x="4187" y="2202"/>
                    <a:pt x="4595" y="2039"/>
                  </a:cubicBezTo>
                  <a:cubicBezTo>
                    <a:pt x="5044" y="1862"/>
                    <a:pt x="5519" y="1699"/>
                    <a:pt x="5995" y="1577"/>
                  </a:cubicBezTo>
                  <a:cubicBezTo>
                    <a:pt x="6253" y="1509"/>
                    <a:pt x="6525" y="1468"/>
                    <a:pt x="6811" y="1468"/>
                  </a:cubicBezTo>
                  <a:cubicBezTo>
                    <a:pt x="6901" y="1468"/>
                    <a:pt x="6992" y="1474"/>
                    <a:pt x="7086" y="1474"/>
                  </a:cubicBezTo>
                  <a:cubicBezTo>
                    <a:pt x="7134" y="1474"/>
                    <a:pt x="7182" y="1472"/>
                    <a:pt x="7232" y="1468"/>
                  </a:cubicBezTo>
                  <a:cubicBezTo>
                    <a:pt x="7436" y="1454"/>
                    <a:pt x="7653" y="1441"/>
                    <a:pt x="7857" y="1414"/>
                  </a:cubicBezTo>
                  <a:cubicBezTo>
                    <a:pt x="8197" y="1400"/>
                    <a:pt x="8550" y="1373"/>
                    <a:pt x="8890" y="1359"/>
                  </a:cubicBezTo>
                  <a:cubicBezTo>
                    <a:pt x="9169" y="1346"/>
                    <a:pt x="9444" y="1339"/>
                    <a:pt x="9718" y="1339"/>
                  </a:cubicBezTo>
                  <a:cubicBezTo>
                    <a:pt x="9991" y="1339"/>
                    <a:pt x="10263" y="1346"/>
                    <a:pt x="10535" y="1359"/>
                  </a:cubicBezTo>
                  <a:cubicBezTo>
                    <a:pt x="11405" y="1386"/>
                    <a:pt x="12261" y="1509"/>
                    <a:pt x="13104" y="1713"/>
                  </a:cubicBezTo>
                  <a:lnTo>
                    <a:pt x="13620" y="1848"/>
                  </a:lnTo>
                  <a:cubicBezTo>
                    <a:pt x="13824" y="1903"/>
                    <a:pt x="14028" y="1944"/>
                    <a:pt x="14218" y="2025"/>
                  </a:cubicBezTo>
                  <a:cubicBezTo>
                    <a:pt x="14545" y="2134"/>
                    <a:pt x="14857" y="2283"/>
                    <a:pt x="15170" y="2447"/>
                  </a:cubicBezTo>
                  <a:cubicBezTo>
                    <a:pt x="15482" y="2610"/>
                    <a:pt x="15809" y="2759"/>
                    <a:pt x="16148" y="2881"/>
                  </a:cubicBezTo>
                  <a:cubicBezTo>
                    <a:pt x="16352" y="2949"/>
                    <a:pt x="16570" y="3004"/>
                    <a:pt x="16787" y="3031"/>
                  </a:cubicBezTo>
                  <a:cubicBezTo>
                    <a:pt x="16816" y="3035"/>
                    <a:pt x="16846" y="3036"/>
                    <a:pt x="16874" y="3036"/>
                  </a:cubicBezTo>
                  <a:cubicBezTo>
                    <a:pt x="16953" y="3036"/>
                    <a:pt x="17030" y="3024"/>
                    <a:pt x="17100" y="3004"/>
                  </a:cubicBezTo>
                  <a:cubicBezTo>
                    <a:pt x="17195" y="2990"/>
                    <a:pt x="17249" y="2895"/>
                    <a:pt x="17209" y="2814"/>
                  </a:cubicBezTo>
                  <a:cubicBezTo>
                    <a:pt x="17195" y="2759"/>
                    <a:pt x="17181" y="2705"/>
                    <a:pt x="17141" y="2650"/>
                  </a:cubicBezTo>
                  <a:cubicBezTo>
                    <a:pt x="17059" y="2542"/>
                    <a:pt x="16978" y="2447"/>
                    <a:pt x="16882" y="2351"/>
                  </a:cubicBezTo>
                  <a:cubicBezTo>
                    <a:pt x="16624" y="2107"/>
                    <a:pt x="16366" y="1889"/>
                    <a:pt x="16067" y="1699"/>
                  </a:cubicBezTo>
                  <a:cubicBezTo>
                    <a:pt x="15822" y="1495"/>
                    <a:pt x="15537" y="1346"/>
                    <a:pt x="15224" y="1223"/>
                  </a:cubicBezTo>
                  <a:cubicBezTo>
                    <a:pt x="15211" y="1223"/>
                    <a:pt x="15183" y="1210"/>
                    <a:pt x="15170" y="1196"/>
                  </a:cubicBezTo>
                  <a:cubicBezTo>
                    <a:pt x="14952" y="1074"/>
                    <a:pt x="14748" y="951"/>
                    <a:pt x="14531" y="843"/>
                  </a:cubicBezTo>
                  <a:cubicBezTo>
                    <a:pt x="13756" y="421"/>
                    <a:pt x="12900" y="163"/>
                    <a:pt x="12016" y="41"/>
                  </a:cubicBezTo>
                  <a:cubicBezTo>
                    <a:pt x="11798" y="14"/>
                    <a:pt x="11576" y="0"/>
                    <a:pt x="1135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2"/>
            <p:cNvSpPr/>
            <p:nvPr/>
          </p:nvSpPr>
          <p:spPr>
            <a:xfrm>
              <a:off x="4335850" y="3319650"/>
              <a:ext cx="366675" cy="362250"/>
            </a:xfrm>
            <a:custGeom>
              <a:avLst/>
              <a:gdLst/>
              <a:ahLst/>
              <a:cxnLst/>
              <a:rect l="l" t="t" r="r" b="b"/>
              <a:pathLst>
                <a:path w="14667" h="14490" extrusionOk="0">
                  <a:moveTo>
                    <a:pt x="6385" y="1"/>
                  </a:moveTo>
                  <a:cubicBezTo>
                    <a:pt x="6314" y="1"/>
                    <a:pt x="6246" y="16"/>
                    <a:pt x="6185" y="46"/>
                  </a:cubicBezTo>
                  <a:cubicBezTo>
                    <a:pt x="5586" y="278"/>
                    <a:pt x="5002" y="522"/>
                    <a:pt x="4418" y="808"/>
                  </a:cubicBezTo>
                  <a:cubicBezTo>
                    <a:pt x="3792" y="1120"/>
                    <a:pt x="3221" y="1501"/>
                    <a:pt x="2691" y="1949"/>
                  </a:cubicBezTo>
                  <a:cubicBezTo>
                    <a:pt x="2651" y="1990"/>
                    <a:pt x="2610" y="2045"/>
                    <a:pt x="2596" y="2099"/>
                  </a:cubicBezTo>
                  <a:cubicBezTo>
                    <a:pt x="2542" y="2276"/>
                    <a:pt x="2419" y="2425"/>
                    <a:pt x="2229" y="2493"/>
                  </a:cubicBezTo>
                  <a:cubicBezTo>
                    <a:pt x="2134" y="2520"/>
                    <a:pt x="2039" y="2547"/>
                    <a:pt x="1944" y="2575"/>
                  </a:cubicBezTo>
                  <a:cubicBezTo>
                    <a:pt x="1767" y="2588"/>
                    <a:pt x="1672" y="2765"/>
                    <a:pt x="1726" y="2914"/>
                  </a:cubicBezTo>
                  <a:cubicBezTo>
                    <a:pt x="1740" y="2969"/>
                    <a:pt x="1740" y="3010"/>
                    <a:pt x="1753" y="3064"/>
                  </a:cubicBezTo>
                  <a:lnTo>
                    <a:pt x="1685" y="3078"/>
                  </a:lnTo>
                  <a:cubicBezTo>
                    <a:pt x="1427" y="3118"/>
                    <a:pt x="1196" y="3241"/>
                    <a:pt x="1019" y="3431"/>
                  </a:cubicBezTo>
                  <a:cubicBezTo>
                    <a:pt x="897" y="3567"/>
                    <a:pt x="788" y="3716"/>
                    <a:pt x="693" y="3893"/>
                  </a:cubicBezTo>
                  <a:cubicBezTo>
                    <a:pt x="449" y="4342"/>
                    <a:pt x="285" y="4831"/>
                    <a:pt x="190" y="5347"/>
                  </a:cubicBezTo>
                  <a:cubicBezTo>
                    <a:pt x="109" y="5837"/>
                    <a:pt x="82" y="6326"/>
                    <a:pt x="82" y="6815"/>
                  </a:cubicBezTo>
                  <a:cubicBezTo>
                    <a:pt x="82" y="7250"/>
                    <a:pt x="68" y="7685"/>
                    <a:pt x="14" y="8120"/>
                  </a:cubicBezTo>
                  <a:cubicBezTo>
                    <a:pt x="14" y="8161"/>
                    <a:pt x="14" y="8202"/>
                    <a:pt x="14" y="8243"/>
                  </a:cubicBezTo>
                  <a:cubicBezTo>
                    <a:pt x="41" y="8406"/>
                    <a:pt x="54" y="8569"/>
                    <a:pt x="68" y="8718"/>
                  </a:cubicBezTo>
                  <a:cubicBezTo>
                    <a:pt x="68" y="9085"/>
                    <a:pt x="68" y="9452"/>
                    <a:pt x="41" y="9819"/>
                  </a:cubicBezTo>
                  <a:cubicBezTo>
                    <a:pt x="0" y="10309"/>
                    <a:pt x="41" y="10812"/>
                    <a:pt x="150" y="11287"/>
                  </a:cubicBezTo>
                  <a:cubicBezTo>
                    <a:pt x="150" y="11314"/>
                    <a:pt x="163" y="11342"/>
                    <a:pt x="163" y="11382"/>
                  </a:cubicBezTo>
                  <a:cubicBezTo>
                    <a:pt x="190" y="11912"/>
                    <a:pt x="299" y="12443"/>
                    <a:pt x="489" y="12959"/>
                  </a:cubicBezTo>
                  <a:cubicBezTo>
                    <a:pt x="666" y="13448"/>
                    <a:pt x="938" y="13897"/>
                    <a:pt x="1278" y="14291"/>
                  </a:cubicBezTo>
                  <a:cubicBezTo>
                    <a:pt x="1346" y="14386"/>
                    <a:pt x="1454" y="14454"/>
                    <a:pt x="1577" y="14481"/>
                  </a:cubicBezTo>
                  <a:cubicBezTo>
                    <a:pt x="1597" y="14486"/>
                    <a:pt x="1618" y="14490"/>
                    <a:pt x="1641" y="14490"/>
                  </a:cubicBezTo>
                  <a:cubicBezTo>
                    <a:pt x="1679" y="14490"/>
                    <a:pt x="1719" y="14480"/>
                    <a:pt x="1753" y="14454"/>
                  </a:cubicBezTo>
                  <a:lnTo>
                    <a:pt x="1699" y="14373"/>
                  </a:lnTo>
                  <a:cubicBezTo>
                    <a:pt x="1305" y="13720"/>
                    <a:pt x="992" y="13013"/>
                    <a:pt x="734" y="12293"/>
                  </a:cubicBezTo>
                  <a:cubicBezTo>
                    <a:pt x="598" y="11872"/>
                    <a:pt x="503" y="11437"/>
                    <a:pt x="435" y="10988"/>
                  </a:cubicBezTo>
                  <a:cubicBezTo>
                    <a:pt x="381" y="10485"/>
                    <a:pt x="367" y="9969"/>
                    <a:pt x="381" y="9466"/>
                  </a:cubicBezTo>
                  <a:cubicBezTo>
                    <a:pt x="394" y="8854"/>
                    <a:pt x="435" y="8243"/>
                    <a:pt x="394" y="7631"/>
                  </a:cubicBezTo>
                  <a:cubicBezTo>
                    <a:pt x="381" y="7522"/>
                    <a:pt x="381" y="7413"/>
                    <a:pt x="394" y="7318"/>
                  </a:cubicBezTo>
                  <a:cubicBezTo>
                    <a:pt x="408" y="7114"/>
                    <a:pt x="435" y="6924"/>
                    <a:pt x="449" y="6720"/>
                  </a:cubicBezTo>
                  <a:cubicBezTo>
                    <a:pt x="489" y="6299"/>
                    <a:pt x="503" y="5878"/>
                    <a:pt x="544" y="5456"/>
                  </a:cubicBezTo>
                  <a:cubicBezTo>
                    <a:pt x="584" y="5021"/>
                    <a:pt x="693" y="4613"/>
                    <a:pt x="884" y="4219"/>
                  </a:cubicBezTo>
                  <a:cubicBezTo>
                    <a:pt x="992" y="3988"/>
                    <a:pt x="1142" y="3771"/>
                    <a:pt x="1318" y="3594"/>
                  </a:cubicBezTo>
                  <a:cubicBezTo>
                    <a:pt x="1346" y="3553"/>
                    <a:pt x="1400" y="3526"/>
                    <a:pt x="1454" y="3526"/>
                  </a:cubicBezTo>
                  <a:cubicBezTo>
                    <a:pt x="1454" y="3540"/>
                    <a:pt x="1454" y="3567"/>
                    <a:pt x="1454" y="3594"/>
                  </a:cubicBezTo>
                  <a:cubicBezTo>
                    <a:pt x="1441" y="3662"/>
                    <a:pt x="1414" y="3744"/>
                    <a:pt x="1400" y="3812"/>
                  </a:cubicBezTo>
                  <a:cubicBezTo>
                    <a:pt x="1359" y="3988"/>
                    <a:pt x="1305" y="4138"/>
                    <a:pt x="1251" y="4314"/>
                  </a:cubicBezTo>
                  <a:cubicBezTo>
                    <a:pt x="1237" y="4369"/>
                    <a:pt x="1223" y="4437"/>
                    <a:pt x="1223" y="4505"/>
                  </a:cubicBezTo>
                  <a:cubicBezTo>
                    <a:pt x="1223" y="4577"/>
                    <a:pt x="1247" y="4610"/>
                    <a:pt x="1299" y="4610"/>
                  </a:cubicBezTo>
                  <a:cubicBezTo>
                    <a:pt x="1316" y="4610"/>
                    <a:pt x="1336" y="4606"/>
                    <a:pt x="1359" y="4600"/>
                  </a:cubicBezTo>
                  <a:cubicBezTo>
                    <a:pt x="1414" y="4573"/>
                    <a:pt x="1441" y="4532"/>
                    <a:pt x="1468" y="4478"/>
                  </a:cubicBezTo>
                  <a:cubicBezTo>
                    <a:pt x="1550" y="4260"/>
                    <a:pt x="1631" y="4043"/>
                    <a:pt x="1740" y="3825"/>
                  </a:cubicBezTo>
                  <a:cubicBezTo>
                    <a:pt x="2297" y="2711"/>
                    <a:pt x="3181" y="1800"/>
                    <a:pt x="4282" y="1215"/>
                  </a:cubicBezTo>
                  <a:cubicBezTo>
                    <a:pt x="4418" y="1147"/>
                    <a:pt x="4553" y="1093"/>
                    <a:pt x="4676" y="1012"/>
                  </a:cubicBezTo>
                  <a:cubicBezTo>
                    <a:pt x="5198" y="655"/>
                    <a:pt x="5828" y="465"/>
                    <a:pt x="6476" y="465"/>
                  </a:cubicBezTo>
                  <a:cubicBezTo>
                    <a:pt x="6519" y="465"/>
                    <a:pt x="6562" y="466"/>
                    <a:pt x="6606" y="468"/>
                  </a:cubicBezTo>
                  <a:cubicBezTo>
                    <a:pt x="7245" y="481"/>
                    <a:pt x="7884" y="631"/>
                    <a:pt x="8468" y="903"/>
                  </a:cubicBezTo>
                  <a:cubicBezTo>
                    <a:pt x="8509" y="903"/>
                    <a:pt x="8536" y="916"/>
                    <a:pt x="8563" y="944"/>
                  </a:cubicBezTo>
                  <a:cubicBezTo>
                    <a:pt x="9487" y="1514"/>
                    <a:pt x="10357" y="2194"/>
                    <a:pt x="11132" y="2982"/>
                  </a:cubicBezTo>
                  <a:cubicBezTo>
                    <a:pt x="11268" y="3118"/>
                    <a:pt x="11404" y="3268"/>
                    <a:pt x="11540" y="3417"/>
                  </a:cubicBezTo>
                  <a:cubicBezTo>
                    <a:pt x="11662" y="3567"/>
                    <a:pt x="11798" y="3757"/>
                    <a:pt x="11948" y="3920"/>
                  </a:cubicBezTo>
                  <a:cubicBezTo>
                    <a:pt x="12247" y="4246"/>
                    <a:pt x="12586" y="4532"/>
                    <a:pt x="12940" y="4804"/>
                  </a:cubicBezTo>
                  <a:cubicBezTo>
                    <a:pt x="13280" y="5076"/>
                    <a:pt x="13619" y="5361"/>
                    <a:pt x="13959" y="5633"/>
                  </a:cubicBezTo>
                  <a:cubicBezTo>
                    <a:pt x="14041" y="5701"/>
                    <a:pt x="14109" y="5782"/>
                    <a:pt x="14177" y="5878"/>
                  </a:cubicBezTo>
                  <a:cubicBezTo>
                    <a:pt x="14218" y="5932"/>
                    <a:pt x="14258" y="6000"/>
                    <a:pt x="14326" y="6041"/>
                  </a:cubicBezTo>
                  <a:cubicBezTo>
                    <a:pt x="14353" y="6081"/>
                    <a:pt x="14394" y="6109"/>
                    <a:pt x="14435" y="6136"/>
                  </a:cubicBezTo>
                  <a:cubicBezTo>
                    <a:pt x="14452" y="6143"/>
                    <a:pt x="14471" y="6146"/>
                    <a:pt x="14490" y="6146"/>
                  </a:cubicBezTo>
                  <a:cubicBezTo>
                    <a:pt x="14546" y="6146"/>
                    <a:pt x="14605" y="6115"/>
                    <a:pt x="14625" y="6054"/>
                  </a:cubicBezTo>
                  <a:cubicBezTo>
                    <a:pt x="14625" y="6027"/>
                    <a:pt x="14639" y="6000"/>
                    <a:pt x="14639" y="5973"/>
                  </a:cubicBezTo>
                  <a:cubicBezTo>
                    <a:pt x="14666" y="5687"/>
                    <a:pt x="14544" y="5429"/>
                    <a:pt x="14313" y="5266"/>
                  </a:cubicBezTo>
                  <a:cubicBezTo>
                    <a:pt x="14136" y="5103"/>
                    <a:pt x="13918" y="4953"/>
                    <a:pt x="13728" y="4790"/>
                  </a:cubicBezTo>
                  <a:cubicBezTo>
                    <a:pt x="13375" y="4464"/>
                    <a:pt x="13035" y="4124"/>
                    <a:pt x="12709" y="3771"/>
                  </a:cubicBezTo>
                  <a:cubicBezTo>
                    <a:pt x="12437" y="3485"/>
                    <a:pt x="12152" y="3200"/>
                    <a:pt x="11839" y="2942"/>
                  </a:cubicBezTo>
                  <a:cubicBezTo>
                    <a:pt x="11662" y="2779"/>
                    <a:pt x="11472" y="2629"/>
                    <a:pt x="11282" y="2479"/>
                  </a:cubicBezTo>
                  <a:cubicBezTo>
                    <a:pt x="11132" y="2344"/>
                    <a:pt x="10983" y="2208"/>
                    <a:pt x="10833" y="2072"/>
                  </a:cubicBezTo>
                  <a:cubicBezTo>
                    <a:pt x="10221" y="1542"/>
                    <a:pt x="9569" y="1093"/>
                    <a:pt x="8862" y="713"/>
                  </a:cubicBezTo>
                  <a:cubicBezTo>
                    <a:pt x="8115" y="318"/>
                    <a:pt x="7299" y="74"/>
                    <a:pt x="6456" y="6"/>
                  </a:cubicBezTo>
                  <a:cubicBezTo>
                    <a:pt x="6433" y="2"/>
                    <a:pt x="6409" y="1"/>
                    <a:pt x="638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4278400" y="3102050"/>
              <a:ext cx="425475" cy="85575"/>
            </a:xfrm>
            <a:custGeom>
              <a:avLst/>
              <a:gdLst/>
              <a:ahLst/>
              <a:cxnLst/>
              <a:rect l="l" t="t" r="r" b="b"/>
              <a:pathLst>
                <a:path w="17019" h="3423" extrusionOk="0">
                  <a:moveTo>
                    <a:pt x="7759" y="0"/>
                  </a:moveTo>
                  <a:cubicBezTo>
                    <a:pt x="7366" y="0"/>
                    <a:pt x="6973" y="28"/>
                    <a:pt x="6580" y="79"/>
                  </a:cubicBezTo>
                  <a:cubicBezTo>
                    <a:pt x="6009" y="147"/>
                    <a:pt x="5438" y="283"/>
                    <a:pt x="4894" y="459"/>
                  </a:cubicBezTo>
                  <a:cubicBezTo>
                    <a:pt x="4541" y="568"/>
                    <a:pt x="4201" y="704"/>
                    <a:pt x="3875" y="840"/>
                  </a:cubicBezTo>
                  <a:cubicBezTo>
                    <a:pt x="3508" y="1003"/>
                    <a:pt x="3154" y="1180"/>
                    <a:pt x="2801" y="1370"/>
                  </a:cubicBezTo>
                  <a:cubicBezTo>
                    <a:pt x="2067" y="1737"/>
                    <a:pt x="1347" y="2158"/>
                    <a:pt x="653" y="2607"/>
                  </a:cubicBezTo>
                  <a:cubicBezTo>
                    <a:pt x="436" y="2756"/>
                    <a:pt x="218" y="2906"/>
                    <a:pt x="1" y="3055"/>
                  </a:cubicBezTo>
                  <a:cubicBezTo>
                    <a:pt x="61" y="3224"/>
                    <a:pt x="149" y="3306"/>
                    <a:pt x="272" y="3306"/>
                  </a:cubicBezTo>
                  <a:cubicBezTo>
                    <a:pt x="317" y="3306"/>
                    <a:pt x="367" y="3295"/>
                    <a:pt x="422" y="3273"/>
                  </a:cubicBezTo>
                  <a:cubicBezTo>
                    <a:pt x="613" y="3191"/>
                    <a:pt x="789" y="3083"/>
                    <a:pt x="939" y="2960"/>
                  </a:cubicBezTo>
                  <a:cubicBezTo>
                    <a:pt x="1265" y="2716"/>
                    <a:pt x="1564" y="2444"/>
                    <a:pt x="1890" y="2226"/>
                  </a:cubicBezTo>
                  <a:cubicBezTo>
                    <a:pt x="2339" y="1914"/>
                    <a:pt x="2801" y="1642"/>
                    <a:pt x="3290" y="1411"/>
                  </a:cubicBezTo>
                  <a:cubicBezTo>
                    <a:pt x="3684" y="1220"/>
                    <a:pt x="4106" y="1057"/>
                    <a:pt x="4541" y="921"/>
                  </a:cubicBezTo>
                  <a:cubicBezTo>
                    <a:pt x="4785" y="853"/>
                    <a:pt x="5044" y="799"/>
                    <a:pt x="5288" y="731"/>
                  </a:cubicBezTo>
                  <a:cubicBezTo>
                    <a:pt x="5710" y="622"/>
                    <a:pt x="6131" y="554"/>
                    <a:pt x="6566" y="500"/>
                  </a:cubicBezTo>
                  <a:cubicBezTo>
                    <a:pt x="6906" y="459"/>
                    <a:pt x="7246" y="432"/>
                    <a:pt x="7585" y="405"/>
                  </a:cubicBezTo>
                  <a:cubicBezTo>
                    <a:pt x="7834" y="385"/>
                    <a:pt x="8068" y="372"/>
                    <a:pt x="8304" y="372"/>
                  </a:cubicBezTo>
                  <a:cubicBezTo>
                    <a:pt x="8390" y="372"/>
                    <a:pt x="8477" y="374"/>
                    <a:pt x="8564" y="378"/>
                  </a:cubicBezTo>
                  <a:cubicBezTo>
                    <a:pt x="9393" y="391"/>
                    <a:pt x="10222" y="486"/>
                    <a:pt x="11038" y="677"/>
                  </a:cubicBezTo>
                  <a:cubicBezTo>
                    <a:pt x="11989" y="881"/>
                    <a:pt x="12927" y="1152"/>
                    <a:pt x="13851" y="1492"/>
                  </a:cubicBezTo>
                  <a:cubicBezTo>
                    <a:pt x="14001" y="1547"/>
                    <a:pt x="14137" y="1628"/>
                    <a:pt x="14246" y="1750"/>
                  </a:cubicBezTo>
                  <a:cubicBezTo>
                    <a:pt x="14273" y="1778"/>
                    <a:pt x="14327" y="1832"/>
                    <a:pt x="14300" y="1886"/>
                  </a:cubicBezTo>
                  <a:cubicBezTo>
                    <a:pt x="14273" y="1941"/>
                    <a:pt x="14218" y="1954"/>
                    <a:pt x="14164" y="1954"/>
                  </a:cubicBezTo>
                  <a:cubicBezTo>
                    <a:pt x="13797" y="1954"/>
                    <a:pt x="13444" y="1859"/>
                    <a:pt x="13145" y="1683"/>
                  </a:cubicBezTo>
                  <a:cubicBezTo>
                    <a:pt x="13063" y="1628"/>
                    <a:pt x="12982" y="1587"/>
                    <a:pt x="12900" y="1560"/>
                  </a:cubicBezTo>
                  <a:cubicBezTo>
                    <a:pt x="12737" y="1519"/>
                    <a:pt x="12574" y="1465"/>
                    <a:pt x="12424" y="1424"/>
                  </a:cubicBezTo>
                  <a:cubicBezTo>
                    <a:pt x="11853" y="1275"/>
                    <a:pt x="11269" y="1152"/>
                    <a:pt x="10698" y="1071"/>
                  </a:cubicBezTo>
                  <a:cubicBezTo>
                    <a:pt x="10345" y="1003"/>
                    <a:pt x="9991" y="949"/>
                    <a:pt x="9624" y="921"/>
                  </a:cubicBezTo>
                  <a:cubicBezTo>
                    <a:pt x="9149" y="894"/>
                    <a:pt x="8659" y="867"/>
                    <a:pt x="8170" y="840"/>
                  </a:cubicBezTo>
                  <a:cubicBezTo>
                    <a:pt x="8069" y="834"/>
                    <a:pt x="7968" y="832"/>
                    <a:pt x="7867" y="832"/>
                  </a:cubicBezTo>
                  <a:cubicBezTo>
                    <a:pt x="7461" y="832"/>
                    <a:pt x="7053" y="875"/>
                    <a:pt x="6661" y="962"/>
                  </a:cubicBezTo>
                  <a:cubicBezTo>
                    <a:pt x="6539" y="1003"/>
                    <a:pt x="6416" y="1044"/>
                    <a:pt x="6308" y="1098"/>
                  </a:cubicBezTo>
                  <a:cubicBezTo>
                    <a:pt x="6321" y="1112"/>
                    <a:pt x="6335" y="1112"/>
                    <a:pt x="6362" y="1125"/>
                  </a:cubicBezTo>
                  <a:cubicBezTo>
                    <a:pt x="6484" y="1166"/>
                    <a:pt x="6607" y="1220"/>
                    <a:pt x="6743" y="1248"/>
                  </a:cubicBezTo>
                  <a:cubicBezTo>
                    <a:pt x="7087" y="1329"/>
                    <a:pt x="7446" y="1372"/>
                    <a:pt x="7803" y="1372"/>
                  </a:cubicBezTo>
                  <a:cubicBezTo>
                    <a:pt x="7926" y="1372"/>
                    <a:pt x="8048" y="1367"/>
                    <a:pt x="8170" y="1356"/>
                  </a:cubicBezTo>
                  <a:cubicBezTo>
                    <a:pt x="8360" y="1329"/>
                    <a:pt x="8537" y="1302"/>
                    <a:pt x="8727" y="1248"/>
                  </a:cubicBezTo>
                  <a:cubicBezTo>
                    <a:pt x="8801" y="1215"/>
                    <a:pt x="8880" y="1197"/>
                    <a:pt x="8961" y="1197"/>
                  </a:cubicBezTo>
                  <a:cubicBezTo>
                    <a:pt x="9014" y="1197"/>
                    <a:pt x="9068" y="1204"/>
                    <a:pt x="9121" y="1220"/>
                  </a:cubicBezTo>
                  <a:lnTo>
                    <a:pt x="9135" y="1220"/>
                  </a:lnTo>
                  <a:cubicBezTo>
                    <a:pt x="9624" y="1275"/>
                    <a:pt x="10127" y="1343"/>
                    <a:pt x="10616" y="1397"/>
                  </a:cubicBezTo>
                  <a:cubicBezTo>
                    <a:pt x="11119" y="1451"/>
                    <a:pt x="11609" y="1533"/>
                    <a:pt x="12084" y="1669"/>
                  </a:cubicBezTo>
                  <a:cubicBezTo>
                    <a:pt x="13226" y="1995"/>
                    <a:pt x="14341" y="2376"/>
                    <a:pt x="15442" y="2797"/>
                  </a:cubicBezTo>
                  <a:cubicBezTo>
                    <a:pt x="15931" y="2987"/>
                    <a:pt x="16420" y="3150"/>
                    <a:pt x="16883" y="3382"/>
                  </a:cubicBezTo>
                  <a:cubicBezTo>
                    <a:pt x="16923" y="3395"/>
                    <a:pt x="16978" y="3409"/>
                    <a:pt x="17018" y="3422"/>
                  </a:cubicBezTo>
                  <a:lnTo>
                    <a:pt x="17018" y="3368"/>
                  </a:lnTo>
                  <a:cubicBezTo>
                    <a:pt x="16991" y="3150"/>
                    <a:pt x="16883" y="2974"/>
                    <a:pt x="16706" y="2851"/>
                  </a:cubicBezTo>
                  <a:cubicBezTo>
                    <a:pt x="16502" y="2688"/>
                    <a:pt x="16271" y="2566"/>
                    <a:pt x="16026" y="2457"/>
                  </a:cubicBezTo>
                  <a:cubicBezTo>
                    <a:pt x="15768" y="2335"/>
                    <a:pt x="15496" y="2213"/>
                    <a:pt x="15224" y="2077"/>
                  </a:cubicBezTo>
                  <a:cubicBezTo>
                    <a:pt x="14966" y="1941"/>
                    <a:pt x="14735" y="1750"/>
                    <a:pt x="14545" y="1519"/>
                  </a:cubicBezTo>
                  <a:cubicBezTo>
                    <a:pt x="14531" y="1492"/>
                    <a:pt x="14490" y="1465"/>
                    <a:pt x="14463" y="1451"/>
                  </a:cubicBezTo>
                  <a:cubicBezTo>
                    <a:pt x="14123" y="1302"/>
                    <a:pt x="13770" y="1152"/>
                    <a:pt x="13416" y="1003"/>
                  </a:cubicBezTo>
                  <a:cubicBezTo>
                    <a:pt x="12152" y="514"/>
                    <a:pt x="10834" y="201"/>
                    <a:pt x="9488" y="106"/>
                  </a:cubicBezTo>
                  <a:cubicBezTo>
                    <a:pt x="9257" y="92"/>
                    <a:pt x="9013" y="92"/>
                    <a:pt x="8782" y="65"/>
                  </a:cubicBezTo>
                  <a:cubicBezTo>
                    <a:pt x="8441" y="21"/>
                    <a:pt x="8100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4248250" y="3215125"/>
              <a:ext cx="469550" cy="135650"/>
            </a:xfrm>
            <a:custGeom>
              <a:avLst/>
              <a:gdLst/>
              <a:ahLst/>
              <a:cxnLst/>
              <a:rect l="l" t="t" r="r" b="b"/>
              <a:pathLst>
                <a:path w="18782" h="5426" extrusionOk="0">
                  <a:moveTo>
                    <a:pt x="8955" y="0"/>
                  </a:moveTo>
                  <a:cubicBezTo>
                    <a:pt x="8601" y="0"/>
                    <a:pt x="8248" y="27"/>
                    <a:pt x="7894" y="95"/>
                  </a:cubicBezTo>
                  <a:cubicBezTo>
                    <a:pt x="7582" y="163"/>
                    <a:pt x="7269" y="245"/>
                    <a:pt x="6956" y="354"/>
                  </a:cubicBezTo>
                  <a:cubicBezTo>
                    <a:pt x="6657" y="462"/>
                    <a:pt x="6358" y="571"/>
                    <a:pt x="6059" y="666"/>
                  </a:cubicBezTo>
                  <a:cubicBezTo>
                    <a:pt x="5706" y="789"/>
                    <a:pt x="5353" y="911"/>
                    <a:pt x="4986" y="1033"/>
                  </a:cubicBezTo>
                  <a:cubicBezTo>
                    <a:pt x="4687" y="1128"/>
                    <a:pt x="4374" y="1224"/>
                    <a:pt x="4075" y="1305"/>
                  </a:cubicBezTo>
                  <a:cubicBezTo>
                    <a:pt x="4034" y="1319"/>
                    <a:pt x="4007" y="1332"/>
                    <a:pt x="3980" y="1360"/>
                  </a:cubicBezTo>
                  <a:cubicBezTo>
                    <a:pt x="3463" y="1740"/>
                    <a:pt x="2960" y="2121"/>
                    <a:pt x="2471" y="2515"/>
                  </a:cubicBezTo>
                  <a:cubicBezTo>
                    <a:pt x="1968" y="2923"/>
                    <a:pt x="1533" y="3398"/>
                    <a:pt x="1166" y="3928"/>
                  </a:cubicBezTo>
                  <a:cubicBezTo>
                    <a:pt x="1153" y="3942"/>
                    <a:pt x="1125" y="3969"/>
                    <a:pt x="1112" y="3983"/>
                  </a:cubicBezTo>
                  <a:cubicBezTo>
                    <a:pt x="867" y="4187"/>
                    <a:pt x="663" y="4404"/>
                    <a:pt x="459" y="4649"/>
                  </a:cubicBezTo>
                  <a:cubicBezTo>
                    <a:pt x="337" y="4798"/>
                    <a:pt x="215" y="4975"/>
                    <a:pt x="92" y="5138"/>
                  </a:cubicBezTo>
                  <a:cubicBezTo>
                    <a:pt x="65" y="5193"/>
                    <a:pt x="38" y="5260"/>
                    <a:pt x="24" y="5315"/>
                  </a:cubicBezTo>
                  <a:cubicBezTo>
                    <a:pt x="0" y="5376"/>
                    <a:pt x="30" y="5426"/>
                    <a:pt x="86" y="5426"/>
                  </a:cubicBezTo>
                  <a:cubicBezTo>
                    <a:pt x="92" y="5426"/>
                    <a:pt x="99" y="5425"/>
                    <a:pt x="106" y="5424"/>
                  </a:cubicBezTo>
                  <a:cubicBezTo>
                    <a:pt x="228" y="5424"/>
                    <a:pt x="337" y="5383"/>
                    <a:pt x="419" y="5301"/>
                  </a:cubicBezTo>
                  <a:cubicBezTo>
                    <a:pt x="622" y="5070"/>
                    <a:pt x="826" y="4839"/>
                    <a:pt x="1044" y="4594"/>
                  </a:cubicBezTo>
                  <a:cubicBezTo>
                    <a:pt x="1438" y="4146"/>
                    <a:pt x="1832" y="3670"/>
                    <a:pt x="2240" y="3222"/>
                  </a:cubicBezTo>
                  <a:cubicBezTo>
                    <a:pt x="2661" y="2746"/>
                    <a:pt x="3137" y="2338"/>
                    <a:pt x="3640" y="1971"/>
                  </a:cubicBezTo>
                  <a:cubicBezTo>
                    <a:pt x="3803" y="1849"/>
                    <a:pt x="3980" y="1740"/>
                    <a:pt x="4156" y="1659"/>
                  </a:cubicBezTo>
                  <a:cubicBezTo>
                    <a:pt x="4523" y="1495"/>
                    <a:pt x="4890" y="1360"/>
                    <a:pt x="5271" y="1224"/>
                  </a:cubicBezTo>
                  <a:cubicBezTo>
                    <a:pt x="5692" y="1060"/>
                    <a:pt x="6127" y="925"/>
                    <a:pt x="6576" y="816"/>
                  </a:cubicBezTo>
                  <a:cubicBezTo>
                    <a:pt x="6929" y="721"/>
                    <a:pt x="7283" y="639"/>
                    <a:pt x="7636" y="558"/>
                  </a:cubicBezTo>
                  <a:cubicBezTo>
                    <a:pt x="8166" y="449"/>
                    <a:pt x="8710" y="367"/>
                    <a:pt x="9254" y="327"/>
                  </a:cubicBezTo>
                  <a:cubicBezTo>
                    <a:pt x="9451" y="313"/>
                    <a:pt x="9648" y="306"/>
                    <a:pt x="9845" y="306"/>
                  </a:cubicBezTo>
                  <a:cubicBezTo>
                    <a:pt x="10042" y="306"/>
                    <a:pt x="10239" y="313"/>
                    <a:pt x="10436" y="327"/>
                  </a:cubicBezTo>
                  <a:cubicBezTo>
                    <a:pt x="10749" y="354"/>
                    <a:pt x="11048" y="408"/>
                    <a:pt x="11347" y="435"/>
                  </a:cubicBezTo>
                  <a:cubicBezTo>
                    <a:pt x="12285" y="544"/>
                    <a:pt x="13195" y="816"/>
                    <a:pt x="14011" y="1264"/>
                  </a:cubicBezTo>
                  <a:cubicBezTo>
                    <a:pt x="14242" y="1400"/>
                    <a:pt x="14487" y="1523"/>
                    <a:pt x="14731" y="1618"/>
                  </a:cubicBezTo>
                  <a:cubicBezTo>
                    <a:pt x="14813" y="1659"/>
                    <a:pt x="14881" y="1686"/>
                    <a:pt x="14949" y="1727"/>
                  </a:cubicBezTo>
                  <a:cubicBezTo>
                    <a:pt x="15424" y="1971"/>
                    <a:pt x="15873" y="2257"/>
                    <a:pt x="16294" y="2596"/>
                  </a:cubicBezTo>
                  <a:cubicBezTo>
                    <a:pt x="16716" y="2909"/>
                    <a:pt x="17123" y="3222"/>
                    <a:pt x="17572" y="3507"/>
                  </a:cubicBezTo>
                  <a:cubicBezTo>
                    <a:pt x="17857" y="3684"/>
                    <a:pt x="18170" y="3847"/>
                    <a:pt x="18483" y="3969"/>
                  </a:cubicBezTo>
                  <a:cubicBezTo>
                    <a:pt x="18512" y="3979"/>
                    <a:pt x="18534" y="3988"/>
                    <a:pt x="18558" y="3988"/>
                  </a:cubicBezTo>
                  <a:cubicBezTo>
                    <a:pt x="18569" y="3988"/>
                    <a:pt x="18579" y="3987"/>
                    <a:pt x="18591" y="3983"/>
                  </a:cubicBezTo>
                  <a:cubicBezTo>
                    <a:pt x="18646" y="3956"/>
                    <a:pt x="18687" y="3928"/>
                    <a:pt x="18727" y="3888"/>
                  </a:cubicBezTo>
                  <a:cubicBezTo>
                    <a:pt x="18755" y="3860"/>
                    <a:pt x="18768" y="3820"/>
                    <a:pt x="18782" y="3779"/>
                  </a:cubicBezTo>
                  <a:cubicBezTo>
                    <a:pt x="18755" y="3738"/>
                    <a:pt x="18727" y="3711"/>
                    <a:pt x="18700" y="3670"/>
                  </a:cubicBezTo>
                  <a:cubicBezTo>
                    <a:pt x="18632" y="3616"/>
                    <a:pt x="18551" y="3575"/>
                    <a:pt x="18483" y="3534"/>
                  </a:cubicBezTo>
                  <a:cubicBezTo>
                    <a:pt x="18224" y="3398"/>
                    <a:pt x="17966" y="3276"/>
                    <a:pt x="17722" y="3154"/>
                  </a:cubicBezTo>
                  <a:cubicBezTo>
                    <a:pt x="17518" y="3059"/>
                    <a:pt x="17314" y="2936"/>
                    <a:pt x="17137" y="2787"/>
                  </a:cubicBezTo>
                  <a:cubicBezTo>
                    <a:pt x="17056" y="2732"/>
                    <a:pt x="16988" y="2637"/>
                    <a:pt x="16947" y="2542"/>
                  </a:cubicBezTo>
                  <a:cubicBezTo>
                    <a:pt x="16920" y="2447"/>
                    <a:pt x="16852" y="2379"/>
                    <a:pt x="16770" y="2352"/>
                  </a:cubicBezTo>
                  <a:cubicBezTo>
                    <a:pt x="16743" y="2325"/>
                    <a:pt x="16702" y="2311"/>
                    <a:pt x="16675" y="2297"/>
                  </a:cubicBezTo>
                  <a:cubicBezTo>
                    <a:pt x="16213" y="2026"/>
                    <a:pt x="15751" y="1754"/>
                    <a:pt x="15289" y="1482"/>
                  </a:cubicBezTo>
                  <a:cubicBezTo>
                    <a:pt x="14758" y="1156"/>
                    <a:pt x="14201" y="897"/>
                    <a:pt x="13617" y="721"/>
                  </a:cubicBezTo>
                  <a:cubicBezTo>
                    <a:pt x="13589" y="707"/>
                    <a:pt x="13549" y="694"/>
                    <a:pt x="13522" y="680"/>
                  </a:cubicBezTo>
                  <a:cubicBezTo>
                    <a:pt x="13277" y="530"/>
                    <a:pt x="13005" y="422"/>
                    <a:pt x="12733" y="340"/>
                  </a:cubicBezTo>
                  <a:cubicBezTo>
                    <a:pt x="12393" y="231"/>
                    <a:pt x="12054" y="163"/>
                    <a:pt x="11714" y="123"/>
                  </a:cubicBezTo>
                  <a:cubicBezTo>
                    <a:pt x="11252" y="41"/>
                    <a:pt x="10789" y="0"/>
                    <a:pt x="10327" y="0"/>
                  </a:cubicBezTo>
                  <a:cubicBezTo>
                    <a:pt x="10173" y="5"/>
                    <a:pt x="10021" y="6"/>
                    <a:pt x="9869" y="6"/>
                  </a:cubicBezTo>
                  <a:cubicBezTo>
                    <a:pt x="9565" y="6"/>
                    <a:pt x="9263" y="0"/>
                    <a:pt x="895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2"/>
            <p:cNvSpPr/>
            <p:nvPr/>
          </p:nvSpPr>
          <p:spPr>
            <a:xfrm>
              <a:off x="4299825" y="3302075"/>
              <a:ext cx="413225" cy="143500"/>
            </a:xfrm>
            <a:custGeom>
              <a:avLst/>
              <a:gdLst/>
              <a:ahLst/>
              <a:cxnLst/>
              <a:rect l="l" t="t" r="r" b="b"/>
              <a:pathLst>
                <a:path w="16529" h="5740" extrusionOk="0">
                  <a:moveTo>
                    <a:pt x="7978" y="0"/>
                  </a:moveTo>
                  <a:cubicBezTo>
                    <a:pt x="7595" y="0"/>
                    <a:pt x="7212" y="32"/>
                    <a:pt x="6837" y="97"/>
                  </a:cubicBezTo>
                  <a:cubicBezTo>
                    <a:pt x="6334" y="165"/>
                    <a:pt x="5859" y="287"/>
                    <a:pt x="5383" y="450"/>
                  </a:cubicBezTo>
                  <a:cubicBezTo>
                    <a:pt x="4961" y="600"/>
                    <a:pt x="4540" y="790"/>
                    <a:pt x="4146" y="994"/>
                  </a:cubicBezTo>
                  <a:cubicBezTo>
                    <a:pt x="3847" y="1144"/>
                    <a:pt x="3548" y="1320"/>
                    <a:pt x="3276" y="1524"/>
                  </a:cubicBezTo>
                  <a:cubicBezTo>
                    <a:pt x="2868" y="1850"/>
                    <a:pt x="2474" y="2204"/>
                    <a:pt x="2121" y="2598"/>
                  </a:cubicBezTo>
                  <a:cubicBezTo>
                    <a:pt x="1292" y="3495"/>
                    <a:pt x="585" y="4501"/>
                    <a:pt x="55" y="5602"/>
                  </a:cubicBezTo>
                  <a:cubicBezTo>
                    <a:pt x="27" y="5629"/>
                    <a:pt x="14" y="5670"/>
                    <a:pt x="0" y="5711"/>
                  </a:cubicBezTo>
                  <a:cubicBezTo>
                    <a:pt x="32" y="5730"/>
                    <a:pt x="66" y="5740"/>
                    <a:pt x="101" y="5740"/>
                  </a:cubicBezTo>
                  <a:cubicBezTo>
                    <a:pt x="141" y="5740"/>
                    <a:pt x="181" y="5726"/>
                    <a:pt x="218" y="5697"/>
                  </a:cubicBezTo>
                  <a:cubicBezTo>
                    <a:pt x="299" y="5643"/>
                    <a:pt x="367" y="5588"/>
                    <a:pt x="435" y="5507"/>
                  </a:cubicBezTo>
                  <a:cubicBezTo>
                    <a:pt x="530" y="5384"/>
                    <a:pt x="612" y="5249"/>
                    <a:pt x="693" y="5113"/>
                  </a:cubicBezTo>
                  <a:cubicBezTo>
                    <a:pt x="870" y="4800"/>
                    <a:pt x="1033" y="4474"/>
                    <a:pt x="1224" y="4161"/>
                  </a:cubicBezTo>
                  <a:cubicBezTo>
                    <a:pt x="1319" y="4012"/>
                    <a:pt x="1427" y="3862"/>
                    <a:pt x="1550" y="3726"/>
                  </a:cubicBezTo>
                  <a:cubicBezTo>
                    <a:pt x="1591" y="3672"/>
                    <a:pt x="1631" y="3617"/>
                    <a:pt x="1672" y="3563"/>
                  </a:cubicBezTo>
                  <a:cubicBezTo>
                    <a:pt x="2039" y="3074"/>
                    <a:pt x="2460" y="2625"/>
                    <a:pt x="2936" y="2217"/>
                  </a:cubicBezTo>
                  <a:cubicBezTo>
                    <a:pt x="3439" y="1782"/>
                    <a:pt x="3983" y="1388"/>
                    <a:pt x="4567" y="1049"/>
                  </a:cubicBezTo>
                  <a:cubicBezTo>
                    <a:pt x="5016" y="777"/>
                    <a:pt x="5505" y="586"/>
                    <a:pt x="6008" y="478"/>
                  </a:cubicBezTo>
                  <a:cubicBezTo>
                    <a:pt x="6331" y="403"/>
                    <a:pt x="6654" y="369"/>
                    <a:pt x="6976" y="369"/>
                  </a:cubicBezTo>
                  <a:cubicBezTo>
                    <a:pt x="7184" y="369"/>
                    <a:pt x="7391" y="383"/>
                    <a:pt x="7598" y="410"/>
                  </a:cubicBezTo>
                  <a:lnTo>
                    <a:pt x="7775" y="410"/>
                  </a:lnTo>
                  <a:cubicBezTo>
                    <a:pt x="7938" y="396"/>
                    <a:pt x="8115" y="382"/>
                    <a:pt x="8292" y="382"/>
                  </a:cubicBezTo>
                  <a:cubicBezTo>
                    <a:pt x="8713" y="382"/>
                    <a:pt x="9134" y="464"/>
                    <a:pt x="9528" y="614"/>
                  </a:cubicBezTo>
                  <a:cubicBezTo>
                    <a:pt x="10045" y="790"/>
                    <a:pt x="10521" y="1021"/>
                    <a:pt x="10983" y="1293"/>
                  </a:cubicBezTo>
                  <a:cubicBezTo>
                    <a:pt x="11146" y="1375"/>
                    <a:pt x="11309" y="1470"/>
                    <a:pt x="11459" y="1579"/>
                  </a:cubicBezTo>
                  <a:cubicBezTo>
                    <a:pt x="12641" y="2530"/>
                    <a:pt x="13810" y="3509"/>
                    <a:pt x="14952" y="4515"/>
                  </a:cubicBezTo>
                  <a:cubicBezTo>
                    <a:pt x="15319" y="4827"/>
                    <a:pt x="15672" y="5153"/>
                    <a:pt x="16039" y="5466"/>
                  </a:cubicBezTo>
                  <a:cubicBezTo>
                    <a:pt x="16066" y="5493"/>
                    <a:pt x="16107" y="5520"/>
                    <a:pt x="16134" y="5520"/>
                  </a:cubicBezTo>
                  <a:cubicBezTo>
                    <a:pt x="16161" y="5524"/>
                    <a:pt x="16189" y="5525"/>
                    <a:pt x="16216" y="5525"/>
                  </a:cubicBezTo>
                  <a:cubicBezTo>
                    <a:pt x="16297" y="5525"/>
                    <a:pt x="16376" y="5510"/>
                    <a:pt x="16447" y="5480"/>
                  </a:cubicBezTo>
                  <a:cubicBezTo>
                    <a:pt x="16501" y="5452"/>
                    <a:pt x="16528" y="5398"/>
                    <a:pt x="16501" y="5344"/>
                  </a:cubicBezTo>
                  <a:cubicBezTo>
                    <a:pt x="16474" y="5303"/>
                    <a:pt x="16447" y="5249"/>
                    <a:pt x="16406" y="5221"/>
                  </a:cubicBezTo>
                  <a:cubicBezTo>
                    <a:pt x="16297" y="5126"/>
                    <a:pt x="16202" y="5031"/>
                    <a:pt x="16093" y="4949"/>
                  </a:cubicBezTo>
                  <a:cubicBezTo>
                    <a:pt x="15903" y="4786"/>
                    <a:pt x="15699" y="4637"/>
                    <a:pt x="15509" y="4474"/>
                  </a:cubicBezTo>
                  <a:cubicBezTo>
                    <a:pt x="15414" y="4406"/>
                    <a:pt x="15346" y="4311"/>
                    <a:pt x="15292" y="4202"/>
                  </a:cubicBezTo>
                  <a:cubicBezTo>
                    <a:pt x="15278" y="4175"/>
                    <a:pt x="15251" y="4161"/>
                    <a:pt x="15237" y="4148"/>
                  </a:cubicBezTo>
                  <a:cubicBezTo>
                    <a:pt x="14789" y="3781"/>
                    <a:pt x="14367" y="3400"/>
                    <a:pt x="13932" y="3006"/>
                  </a:cubicBezTo>
                  <a:cubicBezTo>
                    <a:pt x="13484" y="2584"/>
                    <a:pt x="13008" y="2190"/>
                    <a:pt x="12519" y="1823"/>
                  </a:cubicBezTo>
                  <a:cubicBezTo>
                    <a:pt x="12179" y="1592"/>
                    <a:pt x="11839" y="1361"/>
                    <a:pt x="11499" y="1144"/>
                  </a:cubicBezTo>
                  <a:cubicBezTo>
                    <a:pt x="11295" y="1008"/>
                    <a:pt x="11092" y="872"/>
                    <a:pt x="10888" y="749"/>
                  </a:cubicBezTo>
                  <a:cubicBezTo>
                    <a:pt x="10439" y="478"/>
                    <a:pt x="9950" y="274"/>
                    <a:pt x="9447" y="151"/>
                  </a:cubicBezTo>
                  <a:cubicBezTo>
                    <a:pt x="8965" y="52"/>
                    <a:pt x="8471" y="0"/>
                    <a:pt x="797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2"/>
            <p:cNvSpPr/>
            <p:nvPr/>
          </p:nvSpPr>
          <p:spPr>
            <a:xfrm>
              <a:off x="4233550" y="3083075"/>
              <a:ext cx="464875" cy="109975"/>
            </a:xfrm>
            <a:custGeom>
              <a:avLst/>
              <a:gdLst/>
              <a:ahLst/>
              <a:cxnLst/>
              <a:rect l="l" t="t" r="r" b="b"/>
              <a:pathLst>
                <a:path w="18595" h="4399" extrusionOk="0">
                  <a:moveTo>
                    <a:pt x="9716" y="0"/>
                  </a:moveTo>
                  <a:cubicBezTo>
                    <a:pt x="9432" y="0"/>
                    <a:pt x="9147" y="10"/>
                    <a:pt x="8863" y="36"/>
                  </a:cubicBezTo>
                  <a:cubicBezTo>
                    <a:pt x="8564" y="63"/>
                    <a:pt x="8278" y="90"/>
                    <a:pt x="7979" y="131"/>
                  </a:cubicBezTo>
                  <a:lnTo>
                    <a:pt x="6838" y="253"/>
                  </a:lnTo>
                  <a:cubicBezTo>
                    <a:pt x="6810" y="253"/>
                    <a:pt x="6770" y="267"/>
                    <a:pt x="6743" y="280"/>
                  </a:cubicBezTo>
                  <a:cubicBezTo>
                    <a:pt x="6226" y="552"/>
                    <a:pt x="5696" y="783"/>
                    <a:pt x="5152" y="960"/>
                  </a:cubicBezTo>
                  <a:cubicBezTo>
                    <a:pt x="4826" y="1082"/>
                    <a:pt x="4513" y="1205"/>
                    <a:pt x="4187" y="1341"/>
                  </a:cubicBezTo>
                  <a:cubicBezTo>
                    <a:pt x="3888" y="1449"/>
                    <a:pt x="3603" y="1612"/>
                    <a:pt x="3304" y="1762"/>
                  </a:cubicBezTo>
                  <a:cubicBezTo>
                    <a:pt x="2869" y="1966"/>
                    <a:pt x="2434" y="2224"/>
                    <a:pt x="2040" y="2509"/>
                  </a:cubicBezTo>
                  <a:cubicBezTo>
                    <a:pt x="1346" y="3012"/>
                    <a:pt x="708" y="3583"/>
                    <a:pt x="137" y="4222"/>
                  </a:cubicBezTo>
                  <a:lnTo>
                    <a:pt x="1" y="4372"/>
                  </a:lnTo>
                  <a:lnTo>
                    <a:pt x="14" y="4399"/>
                  </a:lnTo>
                  <a:cubicBezTo>
                    <a:pt x="82" y="4385"/>
                    <a:pt x="150" y="4372"/>
                    <a:pt x="205" y="4344"/>
                  </a:cubicBezTo>
                  <a:cubicBezTo>
                    <a:pt x="463" y="4249"/>
                    <a:pt x="708" y="4113"/>
                    <a:pt x="911" y="3937"/>
                  </a:cubicBezTo>
                  <a:cubicBezTo>
                    <a:pt x="1210" y="3706"/>
                    <a:pt x="1482" y="3447"/>
                    <a:pt x="1768" y="3216"/>
                  </a:cubicBezTo>
                  <a:cubicBezTo>
                    <a:pt x="1999" y="3026"/>
                    <a:pt x="2243" y="2822"/>
                    <a:pt x="2475" y="2632"/>
                  </a:cubicBezTo>
                  <a:cubicBezTo>
                    <a:pt x="2515" y="2605"/>
                    <a:pt x="2556" y="2577"/>
                    <a:pt x="2597" y="2564"/>
                  </a:cubicBezTo>
                  <a:cubicBezTo>
                    <a:pt x="3018" y="2387"/>
                    <a:pt x="3426" y="2197"/>
                    <a:pt x="3820" y="1993"/>
                  </a:cubicBezTo>
                  <a:cubicBezTo>
                    <a:pt x="4486" y="1653"/>
                    <a:pt x="5152" y="1286"/>
                    <a:pt x="5859" y="1001"/>
                  </a:cubicBezTo>
                  <a:cubicBezTo>
                    <a:pt x="6240" y="838"/>
                    <a:pt x="6634" y="702"/>
                    <a:pt x="7028" y="593"/>
                  </a:cubicBezTo>
                  <a:cubicBezTo>
                    <a:pt x="7504" y="484"/>
                    <a:pt x="7993" y="416"/>
                    <a:pt x="8482" y="376"/>
                  </a:cubicBezTo>
                  <a:cubicBezTo>
                    <a:pt x="8713" y="362"/>
                    <a:pt x="8958" y="348"/>
                    <a:pt x="9189" y="335"/>
                  </a:cubicBezTo>
                  <a:cubicBezTo>
                    <a:pt x="9318" y="328"/>
                    <a:pt x="9447" y="325"/>
                    <a:pt x="9575" y="325"/>
                  </a:cubicBezTo>
                  <a:cubicBezTo>
                    <a:pt x="9702" y="325"/>
                    <a:pt x="9828" y="328"/>
                    <a:pt x="9950" y="335"/>
                  </a:cubicBezTo>
                  <a:cubicBezTo>
                    <a:pt x="10086" y="348"/>
                    <a:pt x="10236" y="362"/>
                    <a:pt x="10372" y="376"/>
                  </a:cubicBezTo>
                  <a:cubicBezTo>
                    <a:pt x="10997" y="416"/>
                    <a:pt x="11622" y="443"/>
                    <a:pt x="12247" y="498"/>
                  </a:cubicBezTo>
                  <a:cubicBezTo>
                    <a:pt x="12927" y="552"/>
                    <a:pt x="13579" y="688"/>
                    <a:pt x="14218" y="892"/>
                  </a:cubicBezTo>
                  <a:cubicBezTo>
                    <a:pt x="14449" y="974"/>
                    <a:pt x="14667" y="1069"/>
                    <a:pt x="14898" y="1150"/>
                  </a:cubicBezTo>
                  <a:cubicBezTo>
                    <a:pt x="15414" y="1341"/>
                    <a:pt x="15917" y="1544"/>
                    <a:pt x="16393" y="1789"/>
                  </a:cubicBezTo>
                  <a:cubicBezTo>
                    <a:pt x="17018" y="2115"/>
                    <a:pt x="17630" y="2428"/>
                    <a:pt x="18255" y="2754"/>
                  </a:cubicBezTo>
                  <a:cubicBezTo>
                    <a:pt x="18323" y="2781"/>
                    <a:pt x="18405" y="2809"/>
                    <a:pt x="18486" y="2822"/>
                  </a:cubicBezTo>
                  <a:cubicBezTo>
                    <a:pt x="18513" y="2822"/>
                    <a:pt x="18541" y="2822"/>
                    <a:pt x="18568" y="2795"/>
                  </a:cubicBezTo>
                  <a:cubicBezTo>
                    <a:pt x="18595" y="2768"/>
                    <a:pt x="18581" y="2727"/>
                    <a:pt x="18554" y="2700"/>
                  </a:cubicBezTo>
                  <a:cubicBezTo>
                    <a:pt x="18500" y="2632"/>
                    <a:pt x="18432" y="2550"/>
                    <a:pt x="18377" y="2482"/>
                  </a:cubicBezTo>
                  <a:cubicBezTo>
                    <a:pt x="18038" y="2170"/>
                    <a:pt x="17671" y="1898"/>
                    <a:pt x="17277" y="1694"/>
                  </a:cubicBezTo>
                  <a:cubicBezTo>
                    <a:pt x="17168" y="1626"/>
                    <a:pt x="17059" y="1585"/>
                    <a:pt x="16937" y="1558"/>
                  </a:cubicBezTo>
                  <a:cubicBezTo>
                    <a:pt x="16828" y="1544"/>
                    <a:pt x="16719" y="1504"/>
                    <a:pt x="16610" y="1449"/>
                  </a:cubicBezTo>
                  <a:cubicBezTo>
                    <a:pt x="15333" y="838"/>
                    <a:pt x="13974" y="430"/>
                    <a:pt x="12587" y="212"/>
                  </a:cubicBezTo>
                  <a:cubicBezTo>
                    <a:pt x="11799" y="90"/>
                    <a:pt x="10997" y="22"/>
                    <a:pt x="10209" y="9"/>
                  </a:cubicBezTo>
                  <a:cubicBezTo>
                    <a:pt x="10044" y="4"/>
                    <a:pt x="9880" y="0"/>
                    <a:pt x="97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4221325" y="3000700"/>
              <a:ext cx="438725" cy="116175"/>
            </a:xfrm>
            <a:custGeom>
              <a:avLst/>
              <a:gdLst/>
              <a:ahLst/>
              <a:cxnLst/>
              <a:rect l="l" t="t" r="r" b="b"/>
              <a:pathLst>
                <a:path w="17549" h="4647" extrusionOk="0">
                  <a:moveTo>
                    <a:pt x="10276" y="1"/>
                  </a:moveTo>
                  <a:lnTo>
                    <a:pt x="9787" y="14"/>
                  </a:lnTo>
                  <a:cubicBezTo>
                    <a:pt x="9488" y="28"/>
                    <a:pt x="9175" y="41"/>
                    <a:pt x="8876" y="55"/>
                  </a:cubicBezTo>
                  <a:cubicBezTo>
                    <a:pt x="8577" y="82"/>
                    <a:pt x="8278" y="109"/>
                    <a:pt x="7979" y="137"/>
                  </a:cubicBezTo>
                  <a:cubicBezTo>
                    <a:pt x="7585" y="177"/>
                    <a:pt x="7177" y="259"/>
                    <a:pt x="6797" y="368"/>
                  </a:cubicBezTo>
                  <a:cubicBezTo>
                    <a:pt x="6661" y="408"/>
                    <a:pt x="6511" y="449"/>
                    <a:pt x="6375" y="490"/>
                  </a:cubicBezTo>
                  <a:cubicBezTo>
                    <a:pt x="6239" y="531"/>
                    <a:pt x="6049" y="585"/>
                    <a:pt x="5886" y="639"/>
                  </a:cubicBezTo>
                  <a:cubicBezTo>
                    <a:pt x="5437" y="775"/>
                    <a:pt x="5002" y="966"/>
                    <a:pt x="4567" y="1170"/>
                  </a:cubicBezTo>
                  <a:cubicBezTo>
                    <a:pt x="4024" y="1441"/>
                    <a:pt x="3480" y="1740"/>
                    <a:pt x="2950" y="2039"/>
                  </a:cubicBezTo>
                  <a:cubicBezTo>
                    <a:pt x="2896" y="2053"/>
                    <a:pt x="2855" y="2080"/>
                    <a:pt x="2814" y="2121"/>
                  </a:cubicBezTo>
                  <a:cubicBezTo>
                    <a:pt x="2651" y="2257"/>
                    <a:pt x="2474" y="2379"/>
                    <a:pt x="2284" y="2488"/>
                  </a:cubicBezTo>
                  <a:cubicBezTo>
                    <a:pt x="1985" y="2678"/>
                    <a:pt x="1672" y="2869"/>
                    <a:pt x="1373" y="3059"/>
                  </a:cubicBezTo>
                  <a:cubicBezTo>
                    <a:pt x="1251" y="3168"/>
                    <a:pt x="1115" y="3290"/>
                    <a:pt x="993" y="3399"/>
                  </a:cubicBezTo>
                  <a:cubicBezTo>
                    <a:pt x="802" y="3616"/>
                    <a:pt x="571" y="3793"/>
                    <a:pt x="381" y="4010"/>
                  </a:cubicBezTo>
                  <a:cubicBezTo>
                    <a:pt x="286" y="4119"/>
                    <a:pt x="0" y="4418"/>
                    <a:pt x="123" y="4581"/>
                  </a:cubicBezTo>
                  <a:cubicBezTo>
                    <a:pt x="156" y="4627"/>
                    <a:pt x="199" y="4647"/>
                    <a:pt x="249" y="4647"/>
                  </a:cubicBezTo>
                  <a:cubicBezTo>
                    <a:pt x="527" y="4647"/>
                    <a:pt x="1021" y="4035"/>
                    <a:pt x="1251" y="3793"/>
                  </a:cubicBezTo>
                  <a:cubicBezTo>
                    <a:pt x="1767" y="3276"/>
                    <a:pt x="2338" y="2828"/>
                    <a:pt x="2950" y="2461"/>
                  </a:cubicBezTo>
                  <a:cubicBezTo>
                    <a:pt x="3616" y="2039"/>
                    <a:pt x="4323" y="1672"/>
                    <a:pt x="5057" y="1387"/>
                  </a:cubicBezTo>
                  <a:cubicBezTo>
                    <a:pt x="5329" y="1265"/>
                    <a:pt x="5614" y="1170"/>
                    <a:pt x="5913" y="1074"/>
                  </a:cubicBezTo>
                  <a:cubicBezTo>
                    <a:pt x="6199" y="979"/>
                    <a:pt x="6457" y="898"/>
                    <a:pt x="6742" y="803"/>
                  </a:cubicBezTo>
                  <a:cubicBezTo>
                    <a:pt x="6946" y="735"/>
                    <a:pt x="7150" y="680"/>
                    <a:pt x="7354" y="612"/>
                  </a:cubicBezTo>
                  <a:cubicBezTo>
                    <a:pt x="7435" y="571"/>
                    <a:pt x="7544" y="558"/>
                    <a:pt x="7639" y="544"/>
                  </a:cubicBezTo>
                  <a:cubicBezTo>
                    <a:pt x="8020" y="504"/>
                    <a:pt x="8414" y="490"/>
                    <a:pt x="8795" y="449"/>
                  </a:cubicBezTo>
                  <a:cubicBezTo>
                    <a:pt x="9216" y="422"/>
                    <a:pt x="9637" y="368"/>
                    <a:pt x="10072" y="368"/>
                  </a:cubicBezTo>
                  <a:cubicBezTo>
                    <a:pt x="10121" y="366"/>
                    <a:pt x="10170" y="365"/>
                    <a:pt x="10218" y="365"/>
                  </a:cubicBezTo>
                  <a:cubicBezTo>
                    <a:pt x="10567" y="365"/>
                    <a:pt x="10923" y="408"/>
                    <a:pt x="11268" y="504"/>
                  </a:cubicBezTo>
                  <a:cubicBezTo>
                    <a:pt x="12125" y="735"/>
                    <a:pt x="13008" y="911"/>
                    <a:pt x="13892" y="1020"/>
                  </a:cubicBezTo>
                  <a:cubicBezTo>
                    <a:pt x="14055" y="1034"/>
                    <a:pt x="14204" y="1074"/>
                    <a:pt x="14340" y="1142"/>
                  </a:cubicBezTo>
                  <a:cubicBezTo>
                    <a:pt x="14408" y="1183"/>
                    <a:pt x="14476" y="1210"/>
                    <a:pt x="14558" y="1238"/>
                  </a:cubicBezTo>
                  <a:lnTo>
                    <a:pt x="15305" y="1469"/>
                  </a:lnTo>
                  <a:cubicBezTo>
                    <a:pt x="15577" y="1550"/>
                    <a:pt x="15849" y="1632"/>
                    <a:pt x="16121" y="1727"/>
                  </a:cubicBezTo>
                  <a:cubicBezTo>
                    <a:pt x="16515" y="1876"/>
                    <a:pt x="16855" y="2148"/>
                    <a:pt x="17086" y="2515"/>
                  </a:cubicBezTo>
                  <a:cubicBezTo>
                    <a:pt x="17086" y="2529"/>
                    <a:pt x="17113" y="2556"/>
                    <a:pt x="17140" y="2556"/>
                  </a:cubicBezTo>
                  <a:cubicBezTo>
                    <a:pt x="17249" y="2556"/>
                    <a:pt x="17358" y="2515"/>
                    <a:pt x="17453" y="2461"/>
                  </a:cubicBezTo>
                  <a:cubicBezTo>
                    <a:pt x="17521" y="2406"/>
                    <a:pt x="17548" y="2311"/>
                    <a:pt x="17507" y="2243"/>
                  </a:cubicBezTo>
                  <a:cubicBezTo>
                    <a:pt x="17480" y="2189"/>
                    <a:pt x="17453" y="2135"/>
                    <a:pt x="17412" y="2094"/>
                  </a:cubicBezTo>
                  <a:cubicBezTo>
                    <a:pt x="17344" y="2026"/>
                    <a:pt x="17276" y="1944"/>
                    <a:pt x="17195" y="1890"/>
                  </a:cubicBezTo>
                  <a:cubicBezTo>
                    <a:pt x="16964" y="1713"/>
                    <a:pt x="16719" y="1564"/>
                    <a:pt x="16447" y="1441"/>
                  </a:cubicBezTo>
                  <a:cubicBezTo>
                    <a:pt x="16311" y="1373"/>
                    <a:pt x="16175" y="1333"/>
                    <a:pt x="16026" y="1305"/>
                  </a:cubicBezTo>
                  <a:cubicBezTo>
                    <a:pt x="15985" y="1305"/>
                    <a:pt x="15958" y="1292"/>
                    <a:pt x="15931" y="1278"/>
                  </a:cubicBezTo>
                  <a:cubicBezTo>
                    <a:pt x="15319" y="1047"/>
                    <a:pt x="14694" y="857"/>
                    <a:pt x="14068" y="694"/>
                  </a:cubicBezTo>
                  <a:cubicBezTo>
                    <a:pt x="12872" y="395"/>
                    <a:pt x="11649" y="164"/>
                    <a:pt x="1042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4459200" y="3407050"/>
              <a:ext cx="214775" cy="179500"/>
            </a:xfrm>
            <a:custGeom>
              <a:avLst/>
              <a:gdLst/>
              <a:ahLst/>
              <a:cxnLst/>
              <a:rect l="l" t="t" r="r" b="b"/>
              <a:pathLst>
                <a:path w="8591" h="7180" extrusionOk="0">
                  <a:moveTo>
                    <a:pt x="1851" y="0"/>
                  </a:moveTo>
                  <a:cubicBezTo>
                    <a:pt x="1828" y="0"/>
                    <a:pt x="1804" y="1"/>
                    <a:pt x="1781" y="3"/>
                  </a:cubicBezTo>
                  <a:cubicBezTo>
                    <a:pt x="1495" y="30"/>
                    <a:pt x="1210" y="139"/>
                    <a:pt x="979" y="316"/>
                  </a:cubicBezTo>
                  <a:cubicBezTo>
                    <a:pt x="517" y="669"/>
                    <a:pt x="177" y="1185"/>
                    <a:pt x="41" y="1756"/>
                  </a:cubicBezTo>
                  <a:cubicBezTo>
                    <a:pt x="14" y="1865"/>
                    <a:pt x="0" y="1987"/>
                    <a:pt x="0" y="2110"/>
                  </a:cubicBezTo>
                  <a:cubicBezTo>
                    <a:pt x="0" y="2599"/>
                    <a:pt x="54" y="3088"/>
                    <a:pt x="163" y="3564"/>
                  </a:cubicBezTo>
                  <a:cubicBezTo>
                    <a:pt x="299" y="4176"/>
                    <a:pt x="449" y="4774"/>
                    <a:pt x="598" y="5385"/>
                  </a:cubicBezTo>
                  <a:cubicBezTo>
                    <a:pt x="639" y="5549"/>
                    <a:pt x="775" y="5684"/>
                    <a:pt x="951" y="5739"/>
                  </a:cubicBezTo>
                  <a:cubicBezTo>
                    <a:pt x="965" y="5746"/>
                    <a:pt x="980" y="5749"/>
                    <a:pt x="996" y="5749"/>
                  </a:cubicBezTo>
                  <a:cubicBezTo>
                    <a:pt x="1042" y="5749"/>
                    <a:pt x="1091" y="5718"/>
                    <a:pt x="1101" y="5657"/>
                  </a:cubicBezTo>
                  <a:cubicBezTo>
                    <a:pt x="1128" y="5603"/>
                    <a:pt x="1128" y="5549"/>
                    <a:pt x="1142" y="5494"/>
                  </a:cubicBezTo>
                  <a:cubicBezTo>
                    <a:pt x="1128" y="5182"/>
                    <a:pt x="1033" y="4883"/>
                    <a:pt x="856" y="4624"/>
                  </a:cubicBezTo>
                  <a:cubicBezTo>
                    <a:pt x="829" y="4583"/>
                    <a:pt x="816" y="4543"/>
                    <a:pt x="802" y="4502"/>
                  </a:cubicBezTo>
                  <a:cubicBezTo>
                    <a:pt x="761" y="4366"/>
                    <a:pt x="720" y="4230"/>
                    <a:pt x="693" y="4081"/>
                  </a:cubicBezTo>
                  <a:cubicBezTo>
                    <a:pt x="598" y="3727"/>
                    <a:pt x="503" y="3360"/>
                    <a:pt x="435" y="2993"/>
                  </a:cubicBezTo>
                  <a:cubicBezTo>
                    <a:pt x="367" y="2667"/>
                    <a:pt x="353" y="2327"/>
                    <a:pt x="381" y="2001"/>
                  </a:cubicBezTo>
                  <a:cubicBezTo>
                    <a:pt x="435" y="1498"/>
                    <a:pt x="680" y="1022"/>
                    <a:pt x="1074" y="710"/>
                  </a:cubicBezTo>
                  <a:cubicBezTo>
                    <a:pt x="1278" y="533"/>
                    <a:pt x="1522" y="451"/>
                    <a:pt x="1794" y="451"/>
                  </a:cubicBezTo>
                  <a:cubicBezTo>
                    <a:pt x="1984" y="465"/>
                    <a:pt x="2175" y="533"/>
                    <a:pt x="2351" y="628"/>
                  </a:cubicBezTo>
                  <a:cubicBezTo>
                    <a:pt x="2569" y="750"/>
                    <a:pt x="2773" y="886"/>
                    <a:pt x="2950" y="1063"/>
                  </a:cubicBezTo>
                  <a:cubicBezTo>
                    <a:pt x="3276" y="1376"/>
                    <a:pt x="3588" y="1702"/>
                    <a:pt x="3874" y="2042"/>
                  </a:cubicBezTo>
                  <a:cubicBezTo>
                    <a:pt x="3887" y="2069"/>
                    <a:pt x="3901" y="2083"/>
                    <a:pt x="3915" y="2110"/>
                  </a:cubicBezTo>
                  <a:cubicBezTo>
                    <a:pt x="4146" y="2558"/>
                    <a:pt x="4417" y="2980"/>
                    <a:pt x="4730" y="3374"/>
                  </a:cubicBezTo>
                  <a:cubicBezTo>
                    <a:pt x="5097" y="3836"/>
                    <a:pt x="5491" y="4271"/>
                    <a:pt x="5899" y="4706"/>
                  </a:cubicBezTo>
                  <a:cubicBezTo>
                    <a:pt x="5926" y="4733"/>
                    <a:pt x="5953" y="4760"/>
                    <a:pt x="5981" y="4801"/>
                  </a:cubicBezTo>
                  <a:cubicBezTo>
                    <a:pt x="6103" y="5018"/>
                    <a:pt x="6280" y="5195"/>
                    <a:pt x="6484" y="5345"/>
                  </a:cubicBezTo>
                  <a:cubicBezTo>
                    <a:pt x="6728" y="5535"/>
                    <a:pt x="7000" y="5698"/>
                    <a:pt x="7231" y="5875"/>
                  </a:cubicBezTo>
                  <a:cubicBezTo>
                    <a:pt x="7394" y="5983"/>
                    <a:pt x="7544" y="6092"/>
                    <a:pt x="7693" y="6215"/>
                  </a:cubicBezTo>
                  <a:cubicBezTo>
                    <a:pt x="7829" y="6323"/>
                    <a:pt x="7938" y="6473"/>
                    <a:pt x="8033" y="6636"/>
                  </a:cubicBezTo>
                  <a:cubicBezTo>
                    <a:pt x="8115" y="6799"/>
                    <a:pt x="8142" y="6989"/>
                    <a:pt x="8128" y="7180"/>
                  </a:cubicBezTo>
                  <a:cubicBezTo>
                    <a:pt x="8183" y="7180"/>
                    <a:pt x="8237" y="7166"/>
                    <a:pt x="8278" y="7152"/>
                  </a:cubicBezTo>
                  <a:cubicBezTo>
                    <a:pt x="8468" y="7139"/>
                    <a:pt x="8590" y="6962"/>
                    <a:pt x="8563" y="6785"/>
                  </a:cubicBezTo>
                  <a:cubicBezTo>
                    <a:pt x="8550" y="6500"/>
                    <a:pt x="8373" y="6255"/>
                    <a:pt x="8115" y="6133"/>
                  </a:cubicBezTo>
                  <a:cubicBezTo>
                    <a:pt x="8060" y="6106"/>
                    <a:pt x="8006" y="6079"/>
                    <a:pt x="7965" y="6051"/>
                  </a:cubicBezTo>
                  <a:cubicBezTo>
                    <a:pt x="7639" y="5820"/>
                    <a:pt x="7326" y="5549"/>
                    <a:pt x="7041" y="5277"/>
                  </a:cubicBezTo>
                  <a:cubicBezTo>
                    <a:pt x="6212" y="4502"/>
                    <a:pt x="5451" y="3646"/>
                    <a:pt x="4798" y="2721"/>
                  </a:cubicBezTo>
                  <a:cubicBezTo>
                    <a:pt x="4458" y="2232"/>
                    <a:pt x="4105" y="1756"/>
                    <a:pt x="3724" y="1308"/>
                  </a:cubicBezTo>
                  <a:cubicBezTo>
                    <a:pt x="3317" y="846"/>
                    <a:pt x="2841" y="438"/>
                    <a:pt x="2311" y="125"/>
                  </a:cubicBezTo>
                  <a:cubicBezTo>
                    <a:pt x="2168" y="42"/>
                    <a:pt x="2015" y="0"/>
                    <a:pt x="185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4390200" y="3339700"/>
              <a:ext cx="303825" cy="164950"/>
            </a:xfrm>
            <a:custGeom>
              <a:avLst/>
              <a:gdLst/>
              <a:ahLst/>
              <a:cxnLst/>
              <a:rect l="l" t="t" r="r" b="b"/>
              <a:pathLst>
                <a:path w="12153" h="6598" extrusionOk="0">
                  <a:moveTo>
                    <a:pt x="4130" y="0"/>
                  </a:moveTo>
                  <a:cubicBezTo>
                    <a:pt x="4049" y="0"/>
                    <a:pt x="3965" y="10"/>
                    <a:pt x="3888" y="19"/>
                  </a:cubicBezTo>
                  <a:cubicBezTo>
                    <a:pt x="3711" y="74"/>
                    <a:pt x="3535" y="128"/>
                    <a:pt x="3372" y="196"/>
                  </a:cubicBezTo>
                  <a:cubicBezTo>
                    <a:pt x="2774" y="400"/>
                    <a:pt x="2203" y="699"/>
                    <a:pt x="1700" y="1066"/>
                  </a:cubicBezTo>
                  <a:cubicBezTo>
                    <a:pt x="1102" y="1487"/>
                    <a:pt x="599" y="2058"/>
                    <a:pt x="259" y="2697"/>
                  </a:cubicBezTo>
                  <a:cubicBezTo>
                    <a:pt x="245" y="2738"/>
                    <a:pt x="205" y="2778"/>
                    <a:pt x="177" y="2819"/>
                  </a:cubicBezTo>
                  <a:cubicBezTo>
                    <a:pt x="123" y="2901"/>
                    <a:pt x="69" y="2996"/>
                    <a:pt x="28" y="3091"/>
                  </a:cubicBezTo>
                  <a:cubicBezTo>
                    <a:pt x="1" y="3159"/>
                    <a:pt x="1" y="3213"/>
                    <a:pt x="1" y="3281"/>
                  </a:cubicBezTo>
                  <a:cubicBezTo>
                    <a:pt x="1" y="3368"/>
                    <a:pt x="70" y="3429"/>
                    <a:pt x="147" y="3429"/>
                  </a:cubicBezTo>
                  <a:cubicBezTo>
                    <a:pt x="166" y="3429"/>
                    <a:pt x="186" y="3425"/>
                    <a:pt x="205" y="3417"/>
                  </a:cubicBezTo>
                  <a:cubicBezTo>
                    <a:pt x="259" y="3404"/>
                    <a:pt x="313" y="3377"/>
                    <a:pt x="354" y="3336"/>
                  </a:cubicBezTo>
                  <a:cubicBezTo>
                    <a:pt x="422" y="3254"/>
                    <a:pt x="477" y="3159"/>
                    <a:pt x="517" y="3077"/>
                  </a:cubicBezTo>
                  <a:cubicBezTo>
                    <a:pt x="572" y="2996"/>
                    <a:pt x="599" y="2901"/>
                    <a:pt x="640" y="2806"/>
                  </a:cubicBezTo>
                  <a:cubicBezTo>
                    <a:pt x="857" y="2316"/>
                    <a:pt x="1197" y="1881"/>
                    <a:pt x="1605" y="1528"/>
                  </a:cubicBezTo>
                  <a:cubicBezTo>
                    <a:pt x="2108" y="1093"/>
                    <a:pt x="2692" y="740"/>
                    <a:pt x="3317" y="481"/>
                  </a:cubicBezTo>
                  <a:cubicBezTo>
                    <a:pt x="3603" y="345"/>
                    <a:pt x="3929" y="291"/>
                    <a:pt x="4255" y="291"/>
                  </a:cubicBezTo>
                  <a:cubicBezTo>
                    <a:pt x="4649" y="305"/>
                    <a:pt x="5030" y="400"/>
                    <a:pt x="5397" y="563"/>
                  </a:cubicBezTo>
                  <a:cubicBezTo>
                    <a:pt x="5710" y="712"/>
                    <a:pt x="6022" y="876"/>
                    <a:pt x="6308" y="1079"/>
                  </a:cubicBezTo>
                  <a:cubicBezTo>
                    <a:pt x="6620" y="1297"/>
                    <a:pt x="6946" y="1514"/>
                    <a:pt x="7245" y="1745"/>
                  </a:cubicBezTo>
                  <a:cubicBezTo>
                    <a:pt x="7531" y="1977"/>
                    <a:pt x="7789" y="2235"/>
                    <a:pt x="8007" y="2534"/>
                  </a:cubicBezTo>
                  <a:cubicBezTo>
                    <a:pt x="8183" y="2765"/>
                    <a:pt x="8360" y="2996"/>
                    <a:pt x="8537" y="3227"/>
                  </a:cubicBezTo>
                  <a:cubicBezTo>
                    <a:pt x="8822" y="3608"/>
                    <a:pt x="9162" y="3934"/>
                    <a:pt x="9556" y="4178"/>
                  </a:cubicBezTo>
                  <a:cubicBezTo>
                    <a:pt x="9583" y="4206"/>
                    <a:pt x="9611" y="4219"/>
                    <a:pt x="9638" y="4260"/>
                  </a:cubicBezTo>
                  <a:cubicBezTo>
                    <a:pt x="9787" y="4477"/>
                    <a:pt x="9964" y="4695"/>
                    <a:pt x="10168" y="4885"/>
                  </a:cubicBezTo>
                  <a:cubicBezTo>
                    <a:pt x="10440" y="5116"/>
                    <a:pt x="10711" y="5361"/>
                    <a:pt x="10983" y="5592"/>
                  </a:cubicBezTo>
                  <a:cubicBezTo>
                    <a:pt x="11337" y="5891"/>
                    <a:pt x="11663" y="6217"/>
                    <a:pt x="11962" y="6571"/>
                  </a:cubicBezTo>
                  <a:cubicBezTo>
                    <a:pt x="11962" y="6584"/>
                    <a:pt x="11976" y="6598"/>
                    <a:pt x="11989" y="6598"/>
                  </a:cubicBezTo>
                  <a:lnTo>
                    <a:pt x="12016" y="6571"/>
                  </a:lnTo>
                  <a:cubicBezTo>
                    <a:pt x="12139" y="6421"/>
                    <a:pt x="12152" y="6217"/>
                    <a:pt x="12057" y="6041"/>
                  </a:cubicBezTo>
                  <a:cubicBezTo>
                    <a:pt x="12003" y="5918"/>
                    <a:pt x="11921" y="5810"/>
                    <a:pt x="11826" y="5714"/>
                  </a:cubicBezTo>
                  <a:cubicBezTo>
                    <a:pt x="11649" y="5565"/>
                    <a:pt x="11486" y="5415"/>
                    <a:pt x="11310" y="5266"/>
                  </a:cubicBezTo>
                  <a:cubicBezTo>
                    <a:pt x="11092" y="5076"/>
                    <a:pt x="10861" y="4885"/>
                    <a:pt x="10644" y="4681"/>
                  </a:cubicBezTo>
                  <a:cubicBezTo>
                    <a:pt x="10535" y="4573"/>
                    <a:pt x="10440" y="4450"/>
                    <a:pt x="10385" y="4314"/>
                  </a:cubicBezTo>
                  <a:cubicBezTo>
                    <a:pt x="10372" y="4287"/>
                    <a:pt x="10344" y="4260"/>
                    <a:pt x="10317" y="4246"/>
                  </a:cubicBezTo>
                  <a:cubicBezTo>
                    <a:pt x="10209" y="4151"/>
                    <a:pt x="10100" y="4056"/>
                    <a:pt x="9991" y="3961"/>
                  </a:cubicBezTo>
                  <a:cubicBezTo>
                    <a:pt x="9638" y="3621"/>
                    <a:pt x="9298" y="3268"/>
                    <a:pt x="8985" y="2887"/>
                  </a:cubicBezTo>
                  <a:cubicBezTo>
                    <a:pt x="8591" y="2411"/>
                    <a:pt x="8170" y="1977"/>
                    <a:pt x="7721" y="1569"/>
                  </a:cubicBezTo>
                  <a:cubicBezTo>
                    <a:pt x="7300" y="1188"/>
                    <a:pt x="6851" y="862"/>
                    <a:pt x="6362" y="590"/>
                  </a:cubicBezTo>
                  <a:cubicBezTo>
                    <a:pt x="5696" y="223"/>
                    <a:pt x="4976" y="33"/>
                    <a:pt x="4228" y="6"/>
                  </a:cubicBezTo>
                  <a:cubicBezTo>
                    <a:pt x="4196" y="2"/>
                    <a:pt x="4163" y="0"/>
                    <a:pt x="41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2"/>
            <p:cNvSpPr/>
            <p:nvPr/>
          </p:nvSpPr>
          <p:spPr>
            <a:xfrm>
              <a:off x="4271275" y="3248075"/>
              <a:ext cx="382300" cy="138675"/>
            </a:xfrm>
            <a:custGeom>
              <a:avLst/>
              <a:gdLst/>
              <a:ahLst/>
              <a:cxnLst/>
              <a:rect l="l" t="t" r="r" b="b"/>
              <a:pathLst>
                <a:path w="15292" h="5547" extrusionOk="0">
                  <a:moveTo>
                    <a:pt x="8169" y="1"/>
                  </a:moveTo>
                  <a:cubicBezTo>
                    <a:pt x="7934" y="1"/>
                    <a:pt x="7698" y="19"/>
                    <a:pt x="7463" y="55"/>
                  </a:cubicBezTo>
                  <a:cubicBezTo>
                    <a:pt x="6960" y="123"/>
                    <a:pt x="6457" y="245"/>
                    <a:pt x="5954" y="409"/>
                  </a:cubicBezTo>
                  <a:cubicBezTo>
                    <a:pt x="5478" y="558"/>
                    <a:pt x="5016" y="735"/>
                    <a:pt x="4554" y="952"/>
                  </a:cubicBezTo>
                  <a:cubicBezTo>
                    <a:pt x="3766" y="1306"/>
                    <a:pt x="3032" y="1795"/>
                    <a:pt x="2379" y="2393"/>
                  </a:cubicBezTo>
                  <a:cubicBezTo>
                    <a:pt x="2338" y="2420"/>
                    <a:pt x="2311" y="2447"/>
                    <a:pt x="2284" y="2475"/>
                  </a:cubicBezTo>
                  <a:cubicBezTo>
                    <a:pt x="2080" y="2719"/>
                    <a:pt x="1876" y="2964"/>
                    <a:pt x="1659" y="3195"/>
                  </a:cubicBezTo>
                  <a:cubicBezTo>
                    <a:pt x="1319" y="3576"/>
                    <a:pt x="966" y="3929"/>
                    <a:pt x="653" y="4337"/>
                  </a:cubicBezTo>
                  <a:cubicBezTo>
                    <a:pt x="395" y="4663"/>
                    <a:pt x="191" y="5030"/>
                    <a:pt x="41" y="5424"/>
                  </a:cubicBezTo>
                  <a:cubicBezTo>
                    <a:pt x="28" y="5465"/>
                    <a:pt x="14" y="5492"/>
                    <a:pt x="0" y="5546"/>
                  </a:cubicBezTo>
                  <a:cubicBezTo>
                    <a:pt x="109" y="5546"/>
                    <a:pt x="232" y="5492"/>
                    <a:pt x="313" y="5424"/>
                  </a:cubicBezTo>
                  <a:cubicBezTo>
                    <a:pt x="395" y="5342"/>
                    <a:pt x="463" y="5261"/>
                    <a:pt x="517" y="5179"/>
                  </a:cubicBezTo>
                  <a:cubicBezTo>
                    <a:pt x="599" y="5057"/>
                    <a:pt x="667" y="4921"/>
                    <a:pt x="734" y="4785"/>
                  </a:cubicBezTo>
                  <a:cubicBezTo>
                    <a:pt x="816" y="4663"/>
                    <a:pt x="911" y="4486"/>
                    <a:pt x="1006" y="4350"/>
                  </a:cubicBezTo>
                  <a:cubicBezTo>
                    <a:pt x="1088" y="4228"/>
                    <a:pt x="1210" y="4146"/>
                    <a:pt x="1346" y="4106"/>
                  </a:cubicBezTo>
                  <a:cubicBezTo>
                    <a:pt x="1400" y="4078"/>
                    <a:pt x="1441" y="4051"/>
                    <a:pt x="1468" y="3997"/>
                  </a:cubicBezTo>
                  <a:cubicBezTo>
                    <a:pt x="1645" y="3779"/>
                    <a:pt x="1808" y="3562"/>
                    <a:pt x="1985" y="3344"/>
                  </a:cubicBezTo>
                  <a:cubicBezTo>
                    <a:pt x="2556" y="2638"/>
                    <a:pt x="3249" y="2026"/>
                    <a:pt x="4037" y="1537"/>
                  </a:cubicBezTo>
                  <a:cubicBezTo>
                    <a:pt x="4445" y="1292"/>
                    <a:pt x="4880" y="1088"/>
                    <a:pt x="5342" y="925"/>
                  </a:cubicBezTo>
                  <a:cubicBezTo>
                    <a:pt x="5641" y="830"/>
                    <a:pt x="5927" y="762"/>
                    <a:pt x="6226" y="694"/>
                  </a:cubicBezTo>
                  <a:cubicBezTo>
                    <a:pt x="6729" y="585"/>
                    <a:pt x="7232" y="476"/>
                    <a:pt x="7748" y="422"/>
                  </a:cubicBezTo>
                  <a:cubicBezTo>
                    <a:pt x="8237" y="354"/>
                    <a:pt x="8727" y="327"/>
                    <a:pt x="9230" y="327"/>
                  </a:cubicBezTo>
                  <a:cubicBezTo>
                    <a:pt x="9950" y="341"/>
                    <a:pt x="10670" y="449"/>
                    <a:pt x="11364" y="653"/>
                  </a:cubicBezTo>
                  <a:cubicBezTo>
                    <a:pt x="11418" y="680"/>
                    <a:pt x="11486" y="680"/>
                    <a:pt x="11554" y="694"/>
                  </a:cubicBezTo>
                  <a:cubicBezTo>
                    <a:pt x="11907" y="748"/>
                    <a:pt x="12274" y="816"/>
                    <a:pt x="12628" y="911"/>
                  </a:cubicBezTo>
                  <a:cubicBezTo>
                    <a:pt x="13375" y="1102"/>
                    <a:pt x="14068" y="1482"/>
                    <a:pt x="14639" y="1999"/>
                  </a:cubicBezTo>
                  <a:cubicBezTo>
                    <a:pt x="14653" y="2026"/>
                    <a:pt x="14667" y="2040"/>
                    <a:pt x="14680" y="2040"/>
                  </a:cubicBezTo>
                  <a:cubicBezTo>
                    <a:pt x="14794" y="2081"/>
                    <a:pt x="14909" y="2099"/>
                    <a:pt x="15023" y="2099"/>
                  </a:cubicBezTo>
                  <a:cubicBezTo>
                    <a:pt x="15058" y="2099"/>
                    <a:pt x="15093" y="2097"/>
                    <a:pt x="15129" y="2094"/>
                  </a:cubicBezTo>
                  <a:cubicBezTo>
                    <a:pt x="15224" y="2094"/>
                    <a:pt x="15292" y="1985"/>
                    <a:pt x="15237" y="1890"/>
                  </a:cubicBezTo>
                  <a:cubicBezTo>
                    <a:pt x="15210" y="1822"/>
                    <a:pt x="15169" y="1754"/>
                    <a:pt x="15115" y="1700"/>
                  </a:cubicBezTo>
                  <a:cubicBezTo>
                    <a:pt x="14911" y="1455"/>
                    <a:pt x="14639" y="1265"/>
                    <a:pt x="14327" y="1170"/>
                  </a:cubicBezTo>
                  <a:cubicBezTo>
                    <a:pt x="14300" y="1170"/>
                    <a:pt x="14259" y="1156"/>
                    <a:pt x="14232" y="1129"/>
                  </a:cubicBezTo>
                  <a:cubicBezTo>
                    <a:pt x="13865" y="925"/>
                    <a:pt x="13498" y="694"/>
                    <a:pt x="13117" y="490"/>
                  </a:cubicBezTo>
                  <a:cubicBezTo>
                    <a:pt x="12886" y="368"/>
                    <a:pt x="12628" y="259"/>
                    <a:pt x="12383" y="137"/>
                  </a:cubicBezTo>
                  <a:cubicBezTo>
                    <a:pt x="12315" y="109"/>
                    <a:pt x="12261" y="96"/>
                    <a:pt x="12193" y="96"/>
                  </a:cubicBezTo>
                  <a:cubicBezTo>
                    <a:pt x="12184" y="94"/>
                    <a:pt x="12176" y="93"/>
                    <a:pt x="12168" y="93"/>
                  </a:cubicBezTo>
                  <a:cubicBezTo>
                    <a:pt x="12119" y="93"/>
                    <a:pt x="12103" y="130"/>
                    <a:pt x="12138" y="177"/>
                  </a:cubicBezTo>
                  <a:cubicBezTo>
                    <a:pt x="12166" y="232"/>
                    <a:pt x="12206" y="300"/>
                    <a:pt x="12261" y="354"/>
                  </a:cubicBezTo>
                  <a:cubicBezTo>
                    <a:pt x="12301" y="409"/>
                    <a:pt x="12356" y="463"/>
                    <a:pt x="12410" y="517"/>
                  </a:cubicBezTo>
                  <a:cubicBezTo>
                    <a:pt x="12356" y="572"/>
                    <a:pt x="12288" y="585"/>
                    <a:pt x="12206" y="585"/>
                  </a:cubicBezTo>
                  <a:cubicBezTo>
                    <a:pt x="12138" y="585"/>
                    <a:pt x="12057" y="572"/>
                    <a:pt x="11989" y="558"/>
                  </a:cubicBezTo>
                  <a:cubicBezTo>
                    <a:pt x="11853" y="531"/>
                    <a:pt x="11717" y="490"/>
                    <a:pt x="11581" y="449"/>
                  </a:cubicBezTo>
                  <a:cubicBezTo>
                    <a:pt x="11486" y="422"/>
                    <a:pt x="11391" y="381"/>
                    <a:pt x="11309" y="354"/>
                  </a:cubicBezTo>
                  <a:cubicBezTo>
                    <a:pt x="10942" y="218"/>
                    <a:pt x="10562" y="137"/>
                    <a:pt x="10168" y="123"/>
                  </a:cubicBezTo>
                  <a:cubicBezTo>
                    <a:pt x="9624" y="96"/>
                    <a:pt x="9067" y="42"/>
                    <a:pt x="8523" y="14"/>
                  </a:cubicBezTo>
                  <a:cubicBezTo>
                    <a:pt x="8405" y="5"/>
                    <a:pt x="8287" y="1"/>
                    <a:pt x="8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2"/>
            <p:cNvSpPr/>
            <p:nvPr/>
          </p:nvSpPr>
          <p:spPr>
            <a:xfrm>
              <a:off x="4326675" y="3144525"/>
              <a:ext cx="386375" cy="82775"/>
            </a:xfrm>
            <a:custGeom>
              <a:avLst/>
              <a:gdLst/>
              <a:ahLst/>
              <a:cxnLst/>
              <a:rect l="l" t="t" r="r" b="b"/>
              <a:pathLst>
                <a:path w="15455" h="3311" extrusionOk="0">
                  <a:moveTo>
                    <a:pt x="7141" y="1"/>
                  </a:moveTo>
                  <a:cubicBezTo>
                    <a:pt x="6836" y="1"/>
                    <a:pt x="6530" y="36"/>
                    <a:pt x="6239" y="119"/>
                  </a:cubicBezTo>
                  <a:cubicBezTo>
                    <a:pt x="5913" y="201"/>
                    <a:pt x="5600" y="283"/>
                    <a:pt x="5287" y="391"/>
                  </a:cubicBezTo>
                  <a:cubicBezTo>
                    <a:pt x="4880" y="527"/>
                    <a:pt x="4485" y="663"/>
                    <a:pt x="4091" y="799"/>
                  </a:cubicBezTo>
                  <a:cubicBezTo>
                    <a:pt x="3887" y="881"/>
                    <a:pt x="3684" y="949"/>
                    <a:pt x="3466" y="989"/>
                  </a:cubicBezTo>
                  <a:cubicBezTo>
                    <a:pt x="3018" y="1085"/>
                    <a:pt x="2583" y="1248"/>
                    <a:pt x="2175" y="1451"/>
                  </a:cubicBezTo>
                  <a:cubicBezTo>
                    <a:pt x="1740" y="1669"/>
                    <a:pt x="1318" y="1927"/>
                    <a:pt x="924" y="2199"/>
                  </a:cubicBezTo>
                  <a:lnTo>
                    <a:pt x="82" y="2770"/>
                  </a:lnTo>
                  <a:cubicBezTo>
                    <a:pt x="14" y="2797"/>
                    <a:pt x="0" y="2851"/>
                    <a:pt x="14" y="2919"/>
                  </a:cubicBezTo>
                  <a:cubicBezTo>
                    <a:pt x="25" y="2964"/>
                    <a:pt x="73" y="2991"/>
                    <a:pt x="121" y="2991"/>
                  </a:cubicBezTo>
                  <a:cubicBezTo>
                    <a:pt x="130" y="2991"/>
                    <a:pt x="140" y="2990"/>
                    <a:pt x="150" y="2987"/>
                  </a:cubicBezTo>
                  <a:cubicBezTo>
                    <a:pt x="190" y="2987"/>
                    <a:pt x="245" y="2974"/>
                    <a:pt x="285" y="2960"/>
                  </a:cubicBezTo>
                  <a:cubicBezTo>
                    <a:pt x="394" y="2919"/>
                    <a:pt x="503" y="2865"/>
                    <a:pt x="598" y="2811"/>
                  </a:cubicBezTo>
                  <a:cubicBezTo>
                    <a:pt x="870" y="2661"/>
                    <a:pt x="1128" y="2498"/>
                    <a:pt x="1386" y="2335"/>
                  </a:cubicBezTo>
                  <a:cubicBezTo>
                    <a:pt x="1645" y="2185"/>
                    <a:pt x="1889" y="2050"/>
                    <a:pt x="2134" y="1900"/>
                  </a:cubicBezTo>
                  <a:cubicBezTo>
                    <a:pt x="2528" y="1655"/>
                    <a:pt x="2963" y="1479"/>
                    <a:pt x="3425" y="1370"/>
                  </a:cubicBezTo>
                  <a:cubicBezTo>
                    <a:pt x="3765" y="1275"/>
                    <a:pt x="4105" y="1180"/>
                    <a:pt x="4458" y="1085"/>
                  </a:cubicBezTo>
                  <a:cubicBezTo>
                    <a:pt x="4717" y="1017"/>
                    <a:pt x="4975" y="921"/>
                    <a:pt x="5233" y="799"/>
                  </a:cubicBezTo>
                  <a:cubicBezTo>
                    <a:pt x="5818" y="527"/>
                    <a:pt x="6443" y="364"/>
                    <a:pt x="7095" y="351"/>
                  </a:cubicBezTo>
                  <a:cubicBezTo>
                    <a:pt x="7158" y="349"/>
                    <a:pt x="7221" y="348"/>
                    <a:pt x="7284" y="348"/>
                  </a:cubicBezTo>
                  <a:cubicBezTo>
                    <a:pt x="7727" y="348"/>
                    <a:pt x="8176" y="390"/>
                    <a:pt x="8604" y="473"/>
                  </a:cubicBezTo>
                  <a:cubicBezTo>
                    <a:pt x="10167" y="785"/>
                    <a:pt x="11676" y="1275"/>
                    <a:pt x="13103" y="1954"/>
                  </a:cubicBezTo>
                  <a:cubicBezTo>
                    <a:pt x="13837" y="2294"/>
                    <a:pt x="14517" y="2729"/>
                    <a:pt x="15128" y="3259"/>
                  </a:cubicBezTo>
                  <a:cubicBezTo>
                    <a:pt x="15167" y="3289"/>
                    <a:pt x="15221" y="3311"/>
                    <a:pt x="15278" y="3311"/>
                  </a:cubicBezTo>
                  <a:cubicBezTo>
                    <a:pt x="15300" y="3311"/>
                    <a:pt x="15323" y="3308"/>
                    <a:pt x="15346" y="3300"/>
                  </a:cubicBezTo>
                  <a:cubicBezTo>
                    <a:pt x="15427" y="3286"/>
                    <a:pt x="15454" y="3246"/>
                    <a:pt x="15427" y="3137"/>
                  </a:cubicBezTo>
                  <a:cubicBezTo>
                    <a:pt x="15414" y="3083"/>
                    <a:pt x="15386" y="3042"/>
                    <a:pt x="15359" y="3001"/>
                  </a:cubicBezTo>
                  <a:cubicBezTo>
                    <a:pt x="15128" y="2675"/>
                    <a:pt x="14816" y="2403"/>
                    <a:pt x="14462" y="2213"/>
                  </a:cubicBezTo>
                  <a:cubicBezTo>
                    <a:pt x="13946" y="1982"/>
                    <a:pt x="13456" y="1723"/>
                    <a:pt x="12967" y="1479"/>
                  </a:cubicBezTo>
                  <a:cubicBezTo>
                    <a:pt x="12451" y="1207"/>
                    <a:pt x="11934" y="976"/>
                    <a:pt x="11390" y="799"/>
                  </a:cubicBezTo>
                  <a:cubicBezTo>
                    <a:pt x="11010" y="677"/>
                    <a:pt x="10616" y="595"/>
                    <a:pt x="10249" y="459"/>
                  </a:cubicBezTo>
                  <a:cubicBezTo>
                    <a:pt x="10181" y="446"/>
                    <a:pt x="10113" y="418"/>
                    <a:pt x="10045" y="405"/>
                  </a:cubicBezTo>
                  <a:cubicBezTo>
                    <a:pt x="9188" y="174"/>
                    <a:pt x="8305" y="38"/>
                    <a:pt x="7421" y="11"/>
                  </a:cubicBezTo>
                  <a:cubicBezTo>
                    <a:pt x="7328" y="4"/>
                    <a:pt x="7235" y="1"/>
                    <a:pt x="714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2"/>
            <p:cNvSpPr/>
            <p:nvPr/>
          </p:nvSpPr>
          <p:spPr>
            <a:xfrm>
              <a:off x="4416025" y="3381025"/>
              <a:ext cx="272425" cy="177400"/>
            </a:xfrm>
            <a:custGeom>
              <a:avLst/>
              <a:gdLst/>
              <a:ahLst/>
              <a:cxnLst/>
              <a:rect l="l" t="t" r="r" b="b"/>
              <a:pathLst>
                <a:path w="10897" h="7096" extrusionOk="0">
                  <a:moveTo>
                    <a:pt x="2689" y="0"/>
                  </a:moveTo>
                  <a:cubicBezTo>
                    <a:pt x="2540" y="0"/>
                    <a:pt x="2391" y="18"/>
                    <a:pt x="2244" y="52"/>
                  </a:cubicBezTo>
                  <a:cubicBezTo>
                    <a:pt x="2135" y="79"/>
                    <a:pt x="2026" y="120"/>
                    <a:pt x="1931" y="174"/>
                  </a:cubicBezTo>
                  <a:cubicBezTo>
                    <a:pt x="1387" y="541"/>
                    <a:pt x="925" y="1017"/>
                    <a:pt x="558" y="1574"/>
                  </a:cubicBezTo>
                  <a:cubicBezTo>
                    <a:pt x="273" y="1995"/>
                    <a:pt x="96" y="2471"/>
                    <a:pt x="28" y="2974"/>
                  </a:cubicBezTo>
                  <a:cubicBezTo>
                    <a:pt x="14" y="3056"/>
                    <a:pt x="1" y="3137"/>
                    <a:pt x="1" y="3232"/>
                  </a:cubicBezTo>
                  <a:cubicBezTo>
                    <a:pt x="82" y="3205"/>
                    <a:pt x="164" y="3151"/>
                    <a:pt x="205" y="3069"/>
                  </a:cubicBezTo>
                  <a:cubicBezTo>
                    <a:pt x="300" y="2947"/>
                    <a:pt x="381" y="2811"/>
                    <a:pt x="463" y="2675"/>
                  </a:cubicBezTo>
                  <a:cubicBezTo>
                    <a:pt x="640" y="2335"/>
                    <a:pt x="816" y="1995"/>
                    <a:pt x="1007" y="1656"/>
                  </a:cubicBezTo>
                  <a:cubicBezTo>
                    <a:pt x="1143" y="1397"/>
                    <a:pt x="1333" y="1153"/>
                    <a:pt x="1550" y="962"/>
                  </a:cubicBezTo>
                  <a:cubicBezTo>
                    <a:pt x="1618" y="908"/>
                    <a:pt x="1673" y="854"/>
                    <a:pt x="1727" y="786"/>
                  </a:cubicBezTo>
                  <a:cubicBezTo>
                    <a:pt x="1890" y="568"/>
                    <a:pt x="2135" y="432"/>
                    <a:pt x="2407" y="378"/>
                  </a:cubicBezTo>
                  <a:cubicBezTo>
                    <a:pt x="2474" y="368"/>
                    <a:pt x="2540" y="364"/>
                    <a:pt x="2605" y="364"/>
                  </a:cubicBezTo>
                  <a:cubicBezTo>
                    <a:pt x="2724" y="364"/>
                    <a:pt x="2841" y="379"/>
                    <a:pt x="2964" y="405"/>
                  </a:cubicBezTo>
                  <a:cubicBezTo>
                    <a:pt x="3195" y="446"/>
                    <a:pt x="3426" y="514"/>
                    <a:pt x="3644" y="609"/>
                  </a:cubicBezTo>
                  <a:cubicBezTo>
                    <a:pt x="4011" y="786"/>
                    <a:pt x="4378" y="949"/>
                    <a:pt x="4758" y="1125"/>
                  </a:cubicBezTo>
                  <a:cubicBezTo>
                    <a:pt x="4785" y="1139"/>
                    <a:pt x="4812" y="1153"/>
                    <a:pt x="4826" y="1166"/>
                  </a:cubicBezTo>
                  <a:cubicBezTo>
                    <a:pt x="5125" y="1397"/>
                    <a:pt x="5397" y="1656"/>
                    <a:pt x="5642" y="1927"/>
                  </a:cubicBezTo>
                  <a:cubicBezTo>
                    <a:pt x="5981" y="2308"/>
                    <a:pt x="6267" y="2716"/>
                    <a:pt x="6566" y="3124"/>
                  </a:cubicBezTo>
                  <a:cubicBezTo>
                    <a:pt x="6878" y="3545"/>
                    <a:pt x="7205" y="3953"/>
                    <a:pt x="7544" y="4347"/>
                  </a:cubicBezTo>
                  <a:cubicBezTo>
                    <a:pt x="7640" y="4442"/>
                    <a:pt x="7721" y="4551"/>
                    <a:pt x="7789" y="4659"/>
                  </a:cubicBezTo>
                  <a:cubicBezTo>
                    <a:pt x="7911" y="4795"/>
                    <a:pt x="8020" y="4945"/>
                    <a:pt x="8156" y="5094"/>
                  </a:cubicBezTo>
                  <a:cubicBezTo>
                    <a:pt x="8469" y="5421"/>
                    <a:pt x="8809" y="5720"/>
                    <a:pt x="9176" y="5991"/>
                  </a:cubicBezTo>
                  <a:cubicBezTo>
                    <a:pt x="9597" y="6304"/>
                    <a:pt x="10018" y="6603"/>
                    <a:pt x="10399" y="6943"/>
                  </a:cubicBezTo>
                  <a:cubicBezTo>
                    <a:pt x="10508" y="7024"/>
                    <a:pt x="10644" y="7079"/>
                    <a:pt x="10793" y="7092"/>
                  </a:cubicBezTo>
                  <a:cubicBezTo>
                    <a:pt x="10804" y="7094"/>
                    <a:pt x="10813" y="7095"/>
                    <a:pt x="10822" y="7095"/>
                  </a:cubicBezTo>
                  <a:cubicBezTo>
                    <a:pt x="10880" y="7095"/>
                    <a:pt x="10897" y="7056"/>
                    <a:pt x="10861" y="6997"/>
                  </a:cubicBezTo>
                  <a:cubicBezTo>
                    <a:pt x="10820" y="6929"/>
                    <a:pt x="10766" y="6861"/>
                    <a:pt x="10711" y="6807"/>
                  </a:cubicBezTo>
                  <a:cubicBezTo>
                    <a:pt x="10494" y="6562"/>
                    <a:pt x="10263" y="6331"/>
                    <a:pt x="10032" y="6100"/>
                  </a:cubicBezTo>
                  <a:cubicBezTo>
                    <a:pt x="10018" y="6087"/>
                    <a:pt x="9991" y="6073"/>
                    <a:pt x="9978" y="6059"/>
                  </a:cubicBezTo>
                  <a:cubicBezTo>
                    <a:pt x="9447" y="5733"/>
                    <a:pt x="8972" y="5325"/>
                    <a:pt x="8564" y="4863"/>
                  </a:cubicBezTo>
                  <a:cubicBezTo>
                    <a:pt x="8170" y="4428"/>
                    <a:pt x="7816" y="3966"/>
                    <a:pt x="7477" y="3504"/>
                  </a:cubicBezTo>
                  <a:cubicBezTo>
                    <a:pt x="7082" y="2974"/>
                    <a:pt x="6688" y="2444"/>
                    <a:pt x="6267" y="1955"/>
                  </a:cubicBezTo>
                  <a:cubicBezTo>
                    <a:pt x="5954" y="1574"/>
                    <a:pt x="5601" y="1234"/>
                    <a:pt x="5220" y="922"/>
                  </a:cubicBezTo>
                  <a:cubicBezTo>
                    <a:pt x="5166" y="881"/>
                    <a:pt x="5111" y="840"/>
                    <a:pt x="5057" y="813"/>
                  </a:cubicBezTo>
                  <a:cubicBezTo>
                    <a:pt x="4772" y="691"/>
                    <a:pt x="4473" y="568"/>
                    <a:pt x="4187" y="446"/>
                  </a:cubicBezTo>
                  <a:cubicBezTo>
                    <a:pt x="3902" y="310"/>
                    <a:pt x="3603" y="201"/>
                    <a:pt x="3304" y="106"/>
                  </a:cubicBezTo>
                  <a:cubicBezTo>
                    <a:pt x="3105" y="35"/>
                    <a:pt x="2898" y="0"/>
                    <a:pt x="26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2"/>
            <p:cNvSpPr/>
            <p:nvPr/>
          </p:nvSpPr>
          <p:spPr>
            <a:xfrm>
              <a:off x="4290300" y="3387150"/>
              <a:ext cx="72400" cy="266675"/>
            </a:xfrm>
            <a:custGeom>
              <a:avLst/>
              <a:gdLst/>
              <a:ahLst/>
              <a:cxnLst/>
              <a:rect l="l" t="t" r="r" b="b"/>
              <a:pathLst>
                <a:path w="2896" h="10667" extrusionOk="0">
                  <a:moveTo>
                    <a:pt x="634" y="8167"/>
                  </a:moveTo>
                  <a:cubicBezTo>
                    <a:pt x="676" y="8167"/>
                    <a:pt x="704" y="8208"/>
                    <a:pt x="721" y="8302"/>
                  </a:cubicBezTo>
                  <a:cubicBezTo>
                    <a:pt x="721" y="8343"/>
                    <a:pt x="707" y="8397"/>
                    <a:pt x="707" y="8451"/>
                  </a:cubicBezTo>
                  <a:cubicBezTo>
                    <a:pt x="707" y="8479"/>
                    <a:pt x="694" y="8492"/>
                    <a:pt x="667" y="8506"/>
                  </a:cubicBezTo>
                  <a:cubicBezTo>
                    <a:pt x="599" y="8546"/>
                    <a:pt x="531" y="8587"/>
                    <a:pt x="463" y="8614"/>
                  </a:cubicBezTo>
                  <a:cubicBezTo>
                    <a:pt x="444" y="8624"/>
                    <a:pt x="426" y="8628"/>
                    <a:pt x="411" y="8628"/>
                  </a:cubicBezTo>
                  <a:cubicBezTo>
                    <a:pt x="360" y="8628"/>
                    <a:pt x="333" y="8582"/>
                    <a:pt x="354" y="8519"/>
                  </a:cubicBezTo>
                  <a:cubicBezTo>
                    <a:pt x="381" y="8397"/>
                    <a:pt x="449" y="8288"/>
                    <a:pt x="544" y="8207"/>
                  </a:cubicBezTo>
                  <a:cubicBezTo>
                    <a:pt x="580" y="8181"/>
                    <a:pt x="609" y="8167"/>
                    <a:pt x="634" y="8167"/>
                  </a:cubicBezTo>
                  <a:close/>
                  <a:moveTo>
                    <a:pt x="2801" y="0"/>
                  </a:moveTo>
                  <a:cubicBezTo>
                    <a:pt x="2754" y="0"/>
                    <a:pt x="2711" y="18"/>
                    <a:pt x="2678" y="51"/>
                  </a:cubicBezTo>
                  <a:cubicBezTo>
                    <a:pt x="2597" y="92"/>
                    <a:pt x="2529" y="146"/>
                    <a:pt x="2474" y="214"/>
                  </a:cubicBezTo>
                  <a:cubicBezTo>
                    <a:pt x="2325" y="405"/>
                    <a:pt x="2189" y="581"/>
                    <a:pt x="2067" y="785"/>
                  </a:cubicBezTo>
                  <a:cubicBezTo>
                    <a:pt x="1876" y="1084"/>
                    <a:pt x="1713" y="1383"/>
                    <a:pt x="1537" y="1682"/>
                  </a:cubicBezTo>
                  <a:cubicBezTo>
                    <a:pt x="1509" y="1737"/>
                    <a:pt x="1469" y="1791"/>
                    <a:pt x="1428" y="1832"/>
                  </a:cubicBezTo>
                  <a:cubicBezTo>
                    <a:pt x="1156" y="2117"/>
                    <a:pt x="939" y="2444"/>
                    <a:pt x="789" y="2811"/>
                  </a:cubicBezTo>
                  <a:cubicBezTo>
                    <a:pt x="680" y="3082"/>
                    <a:pt x="599" y="3368"/>
                    <a:pt x="544" y="3653"/>
                  </a:cubicBezTo>
                  <a:cubicBezTo>
                    <a:pt x="463" y="4115"/>
                    <a:pt x="436" y="4578"/>
                    <a:pt x="436" y="5053"/>
                  </a:cubicBezTo>
                  <a:lnTo>
                    <a:pt x="436" y="5407"/>
                  </a:lnTo>
                  <a:cubicBezTo>
                    <a:pt x="408" y="5760"/>
                    <a:pt x="354" y="6100"/>
                    <a:pt x="273" y="6453"/>
                  </a:cubicBezTo>
                  <a:cubicBezTo>
                    <a:pt x="191" y="6793"/>
                    <a:pt x="123" y="7133"/>
                    <a:pt x="69" y="7486"/>
                  </a:cubicBezTo>
                  <a:cubicBezTo>
                    <a:pt x="1" y="7799"/>
                    <a:pt x="28" y="8125"/>
                    <a:pt x="123" y="8438"/>
                  </a:cubicBezTo>
                  <a:cubicBezTo>
                    <a:pt x="232" y="8723"/>
                    <a:pt x="422" y="8968"/>
                    <a:pt x="680" y="9131"/>
                  </a:cubicBezTo>
                  <a:cubicBezTo>
                    <a:pt x="735" y="9090"/>
                    <a:pt x="789" y="9049"/>
                    <a:pt x="830" y="8995"/>
                  </a:cubicBezTo>
                  <a:cubicBezTo>
                    <a:pt x="993" y="8832"/>
                    <a:pt x="1061" y="8587"/>
                    <a:pt x="993" y="8356"/>
                  </a:cubicBezTo>
                  <a:cubicBezTo>
                    <a:pt x="952" y="8207"/>
                    <a:pt x="898" y="8071"/>
                    <a:pt x="843" y="7935"/>
                  </a:cubicBezTo>
                  <a:cubicBezTo>
                    <a:pt x="762" y="7772"/>
                    <a:pt x="667" y="7595"/>
                    <a:pt x="599" y="7418"/>
                  </a:cubicBezTo>
                  <a:cubicBezTo>
                    <a:pt x="504" y="7201"/>
                    <a:pt x="490" y="6970"/>
                    <a:pt x="585" y="6752"/>
                  </a:cubicBezTo>
                  <a:cubicBezTo>
                    <a:pt x="599" y="6712"/>
                    <a:pt x="599" y="6684"/>
                    <a:pt x="599" y="6644"/>
                  </a:cubicBezTo>
                  <a:cubicBezTo>
                    <a:pt x="585" y="6195"/>
                    <a:pt x="599" y="5760"/>
                    <a:pt x="639" y="5325"/>
                  </a:cubicBezTo>
                  <a:cubicBezTo>
                    <a:pt x="721" y="4673"/>
                    <a:pt x="803" y="4034"/>
                    <a:pt x="871" y="3381"/>
                  </a:cubicBezTo>
                  <a:cubicBezTo>
                    <a:pt x="884" y="3286"/>
                    <a:pt x="911" y="3191"/>
                    <a:pt x="952" y="3096"/>
                  </a:cubicBezTo>
                  <a:cubicBezTo>
                    <a:pt x="979" y="3028"/>
                    <a:pt x="1006" y="2974"/>
                    <a:pt x="1047" y="2933"/>
                  </a:cubicBezTo>
                  <a:cubicBezTo>
                    <a:pt x="1083" y="2891"/>
                    <a:pt x="1121" y="2870"/>
                    <a:pt x="1156" y="2870"/>
                  </a:cubicBezTo>
                  <a:cubicBezTo>
                    <a:pt x="1202" y="2870"/>
                    <a:pt x="1242" y="2905"/>
                    <a:pt x="1265" y="2974"/>
                  </a:cubicBezTo>
                  <a:cubicBezTo>
                    <a:pt x="1265" y="2987"/>
                    <a:pt x="1278" y="3014"/>
                    <a:pt x="1278" y="3042"/>
                  </a:cubicBezTo>
                  <a:cubicBezTo>
                    <a:pt x="1292" y="3164"/>
                    <a:pt x="1292" y="3273"/>
                    <a:pt x="1278" y="3395"/>
                  </a:cubicBezTo>
                  <a:cubicBezTo>
                    <a:pt x="1238" y="3721"/>
                    <a:pt x="1197" y="4034"/>
                    <a:pt x="1156" y="4360"/>
                  </a:cubicBezTo>
                  <a:cubicBezTo>
                    <a:pt x="1034" y="5121"/>
                    <a:pt x="993" y="5896"/>
                    <a:pt x="1020" y="6671"/>
                  </a:cubicBezTo>
                  <a:cubicBezTo>
                    <a:pt x="1034" y="6970"/>
                    <a:pt x="1088" y="7269"/>
                    <a:pt x="1156" y="7568"/>
                  </a:cubicBezTo>
                  <a:cubicBezTo>
                    <a:pt x="1238" y="7826"/>
                    <a:pt x="1278" y="8112"/>
                    <a:pt x="1292" y="8383"/>
                  </a:cubicBezTo>
                  <a:cubicBezTo>
                    <a:pt x="1319" y="8791"/>
                    <a:pt x="1346" y="9199"/>
                    <a:pt x="1373" y="9593"/>
                  </a:cubicBezTo>
                  <a:cubicBezTo>
                    <a:pt x="1401" y="9906"/>
                    <a:pt x="1482" y="10205"/>
                    <a:pt x="1605" y="10490"/>
                  </a:cubicBezTo>
                  <a:cubicBezTo>
                    <a:pt x="1632" y="10558"/>
                    <a:pt x="1659" y="10612"/>
                    <a:pt x="1686" y="10667"/>
                  </a:cubicBezTo>
                  <a:cubicBezTo>
                    <a:pt x="1700" y="10640"/>
                    <a:pt x="1713" y="10612"/>
                    <a:pt x="1713" y="10585"/>
                  </a:cubicBezTo>
                  <a:cubicBezTo>
                    <a:pt x="1754" y="10259"/>
                    <a:pt x="1754" y="9933"/>
                    <a:pt x="1713" y="9607"/>
                  </a:cubicBezTo>
                  <a:cubicBezTo>
                    <a:pt x="1700" y="9362"/>
                    <a:pt x="1659" y="9104"/>
                    <a:pt x="1632" y="8859"/>
                  </a:cubicBezTo>
                  <a:cubicBezTo>
                    <a:pt x="1591" y="8560"/>
                    <a:pt x="1564" y="8261"/>
                    <a:pt x="1509" y="7962"/>
                  </a:cubicBezTo>
                  <a:cubicBezTo>
                    <a:pt x="1401" y="7350"/>
                    <a:pt x="1360" y="6725"/>
                    <a:pt x="1387" y="6100"/>
                  </a:cubicBezTo>
                  <a:cubicBezTo>
                    <a:pt x="1401" y="5515"/>
                    <a:pt x="1441" y="4931"/>
                    <a:pt x="1469" y="4346"/>
                  </a:cubicBezTo>
                  <a:cubicBezTo>
                    <a:pt x="1496" y="4143"/>
                    <a:pt x="1496" y="3939"/>
                    <a:pt x="1496" y="3721"/>
                  </a:cubicBezTo>
                  <a:cubicBezTo>
                    <a:pt x="1455" y="3395"/>
                    <a:pt x="1469" y="3069"/>
                    <a:pt x="1537" y="2743"/>
                  </a:cubicBezTo>
                  <a:cubicBezTo>
                    <a:pt x="1632" y="2267"/>
                    <a:pt x="1808" y="1805"/>
                    <a:pt x="2053" y="1383"/>
                  </a:cubicBezTo>
                  <a:cubicBezTo>
                    <a:pt x="2298" y="962"/>
                    <a:pt x="2570" y="541"/>
                    <a:pt x="2828" y="119"/>
                  </a:cubicBezTo>
                  <a:lnTo>
                    <a:pt x="2896" y="24"/>
                  </a:lnTo>
                  <a:cubicBezTo>
                    <a:pt x="2864" y="8"/>
                    <a:pt x="2831" y="0"/>
                    <a:pt x="280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2"/>
            <p:cNvSpPr/>
            <p:nvPr/>
          </p:nvSpPr>
          <p:spPr>
            <a:xfrm>
              <a:off x="4388175" y="3356300"/>
              <a:ext cx="175025" cy="233650"/>
            </a:xfrm>
            <a:custGeom>
              <a:avLst/>
              <a:gdLst/>
              <a:ahLst/>
              <a:cxnLst/>
              <a:rect l="l" t="t" r="r" b="b"/>
              <a:pathLst>
                <a:path w="7001" h="9346" extrusionOk="0">
                  <a:moveTo>
                    <a:pt x="4347" y="1"/>
                  </a:moveTo>
                  <a:cubicBezTo>
                    <a:pt x="4294" y="1"/>
                    <a:pt x="4240" y="3"/>
                    <a:pt x="4187" y="8"/>
                  </a:cubicBezTo>
                  <a:cubicBezTo>
                    <a:pt x="3847" y="48"/>
                    <a:pt x="3521" y="144"/>
                    <a:pt x="3222" y="293"/>
                  </a:cubicBezTo>
                  <a:cubicBezTo>
                    <a:pt x="2814" y="497"/>
                    <a:pt x="2420" y="742"/>
                    <a:pt x="2066" y="1027"/>
                  </a:cubicBezTo>
                  <a:cubicBezTo>
                    <a:pt x="1985" y="1095"/>
                    <a:pt x="1890" y="1163"/>
                    <a:pt x="1822" y="1245"/>
                  </a:cubicBezTo>
                  <a:cubicBezTo>
                    <a:pt x="992" y="2142"/>
                    <a:pt x="408" y="3243"/>
                    <a:pt x="150" y="4425"/>
                  </a:cubicBezTo>
                  <a:cubicBezTo>
                    <a:pt x="82" y="4724"/>
                    <a:pt x="27" y="5023"/>
                    <a:pt x="14" y="5336"/>
                  </a:cubicBezTo>
                  <a:cubicBezTo>
                    <a:pt x="0" y="5716"/>
                    <a:pt x="41" y="6111"/>
                    <a:pt x="109" y="6491"/>
                  </a:cubicBezTo>
                  <a:cubicBezTo>
                    <a:pt x="191" y="6926"/>
                    <a:pt x="299" y="7361"/>
                    <a:pt x="449" y="7782"/>
                  </a:cubicBezTo>
                  <a:cubicBezTo>
                    <a:pt x="612" y="8245"/>
                    <a:pt x="789" y="8707"/>
                    <a:pt x="952" y="9169"/>
                  </a:cubicBezTo>
                  <a:cubicBezTo>
                    <a:pt x="992" y="9264"/>
                    <a:pt x="1074" y="9332"/>
                    <a:pt x="1169" y="9346"/>
                  </a:cubicBezTo>
                  <a:lnTo>
                    <a:pt x="1224" y="9346"/>
                  </a:lnTo>
                  <a:cubicBezTo>
                    <a:pt x="1319" y="9346"/>
                    <a:pt x="1387" y="9305"/>
                    <a:pt x="1373" y="9210"/>
                  </a:cubicBezTo>
                  <a:cubicBezTo>
                    <a:pt x="1387" y="9142"/>
                    <a:pt x="1373" y="9087"/>
                    <a:pt x="1346" y="9019"/>
                  </a:cubicBezTo>
                  <a:cubicBezTo>
                    <a:pt x="1291" y="8843"/>
                    <a:pt x="1224" y="8652"/>
                    <a:pt x="1142" y="8476"/>
                  </a:cubicBezTo>
                  <a:cubicBezTo>
                    <a:pt x="1006" y="8231"/>
                    <a:pt x="925" y="7959"/>
                    <a:pt x="870" y="7674"/>
                  </a:cubicBezTo>
                  <a:cubicBezTo>
                    <a:pt x="870" y="7660"/>
                    <a:pt x="870" y="7646"/>
                    <a:pt x="857" y="7633"/>
                  </a:cubicBezTo>
                  <a:cubicBezTo>
                    <a:pt x="775" y="7361"/>
                    <a:pt x="693" y="7089"/>
                    <a:pt x="625" y="6817"/>
                  </a:cubicBezTo>
                  <a:cubicBezTo>
                    <a:pt x="476" y="6328"/>
                    <a:pt x="394" y="5812"/>
                    <a:pt x="381" y="5309"/>
                  </a:cubicBezTo>
                  <a:cubicBezTo>
                    <a:pt x="367" y="4874"/>
                    <a:pt x="435" y="4439"/>
                    <a:pt x="612" y="4045"/>
                  </a:cubicBezTo>
                  <a:cubicBezTo>
                    <a:pt x="693" y="3841"/>
                    <a:pt x="775" y="3637"/>
                    <a:pt x="857" y="3447"/>
                  </a:cubicBezTo>
                  <a:cubicBezTo>
                    <a:pt x="925" y="3297"/>
                    <a:pt x="979" y="3134"/>
                    <a:pt x="1047" y="2984"/>
                  </a:cubicBezTo>
                  <a:cubicBezTo>
                    <a:pt x="1224" y="2563"/>
                    <a:pt x="1468" y="2169"/>
                    <a:pt x="1754" y="1815"/>
                  </a:cubicBezTo>
                  <a:cubicBezTo>
                    <a:pt x="2039" y="1489"/>
                    <a:pt x="2379" y="1204"/>
                    <a:pt x="2732" y="959"/>
                  </a:cubicBezTo>
                  <a:cubicBezTo>
                    <a:pt x="3194" y="619"/>
                    <a:pt x="3725" y="429"/>
                    <a:pt x="4295" y="388"/>
                  </a:cubicBezTo>
                  <a:cubicBezTo>
                    <a:pt x="4323" y="387"/>
                    <a:pt x="4350" y="387"/>
                    <a:pt x="4378" y="387"/>
                  </a:cubicBezTo>
                  <a:cubicBezTo>
                    <a:pt x="4678" y="387"/>
                    <a:pt x="4986" y="454"/>
                    <a:pt x="5260" y="579"/>
                  </a:cubicBezTo>
                  <a:cubicBezTo>
                    <a:pt x="5288" y="592"/>
                    <a:pt x="5315" y="619"/>
                    <a:pt x="5342" y="633"/>
                  </a:cubicBezTo>
                  <a:lnTo>
                    <a:pt x="5342" y="660"/>
                  </a:lnTo>
                  <a:cubicBezTo>
                    <a:pt x="5288" y="674"/>
                    <a:pt x="5233" y="687"/>
                    <a:pt x="5179" y="701"/>
                  </a:cubicBezTo>
                  <a:cubicBezTo>
                    <a:pt x="5002" y="728"/>
                    <a:pt x="4839" y="742"/>
                    <a:pt x="4662" y="769"/>
                  </a:cubicBezTo>
                  <a:cubicBezTo>
                    <a:pt x="4635" y="769"/>
                    <a:pt x="4608" y="769"/>
                    <a:pt x="4581" y="782"/>
                  </a:cubicBezTo>
                  <a:cubicBezTo>
                    <a:pt x="5410" y="1027"/>
                    <a:pt x="6225" y="1299"/>
                    <a:pt x="6932" y="1843"/>
                  </a:cubicBezTo>
                  <a:cubicBezTo>
                    <a:pt x="7000" y="1720"/>
                    <a:pt x="7000" y="1571"/>
                    <a:pt x="6946" y="1448"/>
                  </a:cubicBezTo>
                  <a:cubicBezTo>
                    <a:pt x="6864" y="1299"/>
                    <a:pt x="6756" y="1149"/>
                    <a:pt x="6633" y="1041"/>
                  </a:cubicBezTo>
                  <a:cubicBezTo>
                    <a:pt x="6389" y="810"/>
                    <a:pt x="6117" y="619"/>
                    <a:pt x="5818" y="456"/>
                  </a:cubicBezTo>
                  <a:cubicBezTo>
                    <a:pt x="5587" y="334"/>
                    <a:pt x="5342" y="239"/>
                    <a:pt x="5097" y="144"/>
                  </a:cubicBezTo>
                  <a:cubicBezTo>
                    <a:pt x="4861" y="54"/>
                    <a:pt x="4606" y="1"/>
                    <a:pt x="434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2"/>
            <p:cNvSpPr/>
            <p:nvPr/>
          </p:nvSpPr>
          <p:spPr>
            <a:xfrm>
              <a:off x="4402450" y="3283200"/>
              <a:ext cx="311950" cy="126925"/>
            </a:xfrm>
            <a:custGeom>
              <a:avLst/>
              <a:gdLst/>
              <a:ahLst/>
              <a:cxnLst/>
              <a:rect l="l" t="t" r="r" b="b"/>
              <a:pathLst>
                <a:path w="12478" h="5077" extrusionOk="0">
                  <a:moveTo>
                    <a:pt x="3824" y="1"/>
                  </a:moveTo>
                  <a:cubicBezTo>
                    <a:pt x="3542" y="1"/>
                    <a:pt x="3261" y="25"/>
                    <a:pt x="2990" y="77"/>
                  </a:cubicBezTo>
                  <a:cubicBezTo>
                    <a:pt x="2854" y="118"/>
                    <a:pt x="2705" y="132"/>
                    <a:pt x="2583" y="186"/>
                  </a:cubicBezTo>
                  <a:cubicBezTo>
                    <a:pt x="2148" y="322"/>
                    <a:pt x="1713" y="471"/>
                    <a:pt x="1291" y="621"/>
                  </a:cubicBezTo>
                  <a:cubicBezTo>
                    <a:pt x="1047" y="703"/>
                    <a:pt x="816" y="771"/>
                    <a:pt x="571" y="866"/>
                  </a:cubicBezTo>
                  <a:cubicBezTo>
                    <a:pt x="421" y="920"/>
                    <a:pt x="272" y="988"/>
                    <a:pt x="122" y="1056"/>
                  </a:cubicBezTo>
                  <a:cubicBezTo>
                    <a:pt x="95" y="1070"/>
                    <a:pt x="68" y="1083"/>
                    <a:pt x="41" y="1110"/>
                  </a:cubicBezTo>
                  <a:cubicBezTo>
                    <a:pt x="0" y="1151"/>
                    <a:pt x="14" y="1192"/>
                    <a:pt x="68" y="1205"/>
                  </a:cubicBezTo>
                  <a:cubicBezTo>
                    <a:pt x="109" y="1219"/>
                    <a:pt x="163" y="1219"/>
                    <a:pt x="204" y="1219"/>
                  </a:cubicBezTo>
                  <a:cubicBezTo>
                    <a:pt x="462" y="1205"/>
                    <a:pt x="720" y="1137"/>
                    <a:pt x="938" y="1029"/>
                  </a:cubicBezTo>
                  <a:cubicBezTo>
                    <a:pt x="1332" y="852"/>
                    <a:pt x="1740" y="703"/>
                    <a:pt x="2161" y="594"/>
                  </a:cubicBezTo>
                  <a:cubicBezTo>
                    <a:pt x="2637" y="458"/>
                    <a:pt x="3140" y="390"/>
                    <a:pt x="3629" y="376"/>
                  </a:cubicBezTo>
                  <a:cubicBezTo>
                    <a:pt x="3687" y="375"/>
                    <a:pt x="3745" y="374"/>
                    <a:pt x="3803" y="374"/>
                  </a:cubicBezTo>
                  <a:cubicBezTo>
                    <a:pt x="4329" y="374"/>
                    <a:pt x="4853" y="431"/>
                    <a:pt x="5355" y="553"/>
                  </a:cubicBezTo>
                  <a:cubicBezTo>
                    <a:pt x="5722" y="621"/>
                    <a:pt x="6076" y="730"/>
                    <a:pt x="6416" y="879"/>
                  </a:cubicBezTo>
                  <a:cubicBezTo>
                    <a:pt x="6715" y="1015"/>
                    <a:pt x="7014" y="1165"/>
                    <a:pt x="7313" y="1328"/>
                  </a:cubicBezTo>
                  <a:cubicBezTo>
                    <a:pt x="8251" y="1871"/>
                    <a:pt x="9134" y="2497"/>
                    <a:pt x="9963" y="3204"/>
                  </a:cubicBezTo>
                  <a:cubicBezTo>
                    <a:pt x="10643" y="3774"/>
                    <a:pt x="11309" y="4372"/>
                    <a:pt x="11948" y="4984"/>
                  </a:cubicBezTo>
                  <a:cubicBezTo>
                    <a:pt x="12024" y="5043"/>
                    <a:pt x="12116" y="5076"/>
                    <a:pt x="12210" y="5076"/>
                  </a:cubicBezTo>
                  <a:cubicBezTo>
                    <a:pt x="12268" y="5076"/>
                    <a:pt x="12326" y="5064"/>
                    <a:pt x="12383" y="5038"/>
                  </a:cubicBezTo>
                  <a:cubicBezTo>
                    <a:pt x="12451" y="5011"/>
                    <a:pt x="12478" y="4930"/>
                    <a:pt x="12437" y="4862"/>
                  </a:cubicBezTo>
                  <a:cubicBezTo>
                    <a:pt x="12410" y="4807"/>
                    <a:pt x="12383" y="4767"/>
                    <a:pt x="12342" y="4726"/>
                  </a:cubicBezTo>
                  <a:cubicBezTo>
                    <a:pt x="12138" y="4522"/>
                    <a:pt x="11934" y="4318"/>
                    <a:pt x="11717" y="4128"/>
                  </a:cubicBezTo>
                  <a:cubicBezTo>
                    <a:pt x="11078" y="3530"/>
                    <a:pt x="10385" y="3000"/>
                    <a:pt x="9691" y="2483"/>
                  </a:cubicBezTo>
                  <a:cubicBezTo>
                    <a:pt x="9406" y="2266"/>
                    <a:pt x="9121" y="2048"/>
                    <a:pt x="8849" y="1817"/>
                  </a:cubicBezTo>
                  <a:cubicBezTo>
                    <a:pt x="8550" y="1572"/>
                    <a:pt x="8223" y="1341"/>
                    <a:pt x="7884" y="1137"/>
                  </a:cubicBezTo>
                  <a:cubicBezTo>
                    <a:pt x="6796" y="485"/>
                    <a:pt x="5559" y="91"/>
                    <a:pt x="4295" y="23"/>
                  </a:cubicBezTo>
                  <a:cubicBezTo>
                    <a:pt x="4139" y="8"/>
                    <a:pt x="3981" y="1"/>
                    <a:pt x="3824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2"/>
            <p:cNvSpPr/>
            <p:nvPr/>
          </p:nvSpPr>
          <p:spPr>
            <a:xfrm>
              <a:off x="4478550" y="3430075"/>
              <a:ext cx="179800" cy="153500"/>
            </a:xfrm>
            <a:custGeom>
              <a:avLst/>
              <a:gdLst/>
              <a:ahLst/>
              <a:cxnLst/>
              <a:rect l="l" t="t" r="r" b="b"/>
              <a:pathLst>
                <a:path w="7192" h="6140" extrusionOk="0">
                  <a:moveTo>
                    <a:pt x="1015" y="0"/>
                  </a:moveTo>
                  <a:cubicBezTo>
                    <a:pt x="701" y="0"/>
                    <a:pt x="420" y="171"/>
                    <a:pt x="273" y="441"/>
                  </a:cubicBezTo>
                  <a:cubicBezTo>
                    <a:pt x="177" y="604"/>
                    <a:pt x="110" y="767"/>
                    <a:pt x="82" y="958"/>
                  </a:cubicBezTo>
                  <a:cubicBezTo>
                    <a:pt x="1" y="1311"/>
                    <a:pt x="1" y="1678"/>
                    <a:pt x="55" y="2045"/>
                  </a:cubicBezTo>
                  <a:cubicBezTo>
                    <a:pt x="82" y="2371"/>
                    <a:pt x="191" y="2684"/>
                    <a:pt x="341" y="2969"/>
                  </a:cubicBezTo>
                  <a:cubicBezTo>
                    <a:pt x="436" y="3146"/>
                    <a:pt x="517" y="3350"/>
                    <a:pt x="572" y="3554"/>
                  </a:cubicBezTo>
                  <a:cubicBezTo>
                    <a:pt x="653" y="3798"/>
                    <a:pt x="748" y="4057"/>
                    <a:pt x="816" y="4301"/>
                  </a:cubicBezTo>
                  <a:cubicBezTo>
                    <a:pt x="871" y="4437"/>
                    <a:pt x="939" y="4560"/>
                    <a:pt x="1034" y="4682"/>
                  </a:cubicBezTo>
                  <a:cubicBezTo>
                    <a:pt x="1083" y="4748"/>
                    <a:pt x="1162" y="4784"/>
                    <a:pt x="1241" y="4784"/>
                  </a:cubicBezTo>
                  <a:cubicBezTo>
                    <a:pt x="1293" y="4784"/>
                    <a:pt x="1344" y="4768"/>
                    <a:pt x="1387" y="4736"/>
                  </a:cubicBezTo>
                  <a:cubicBezTo>
                    <a:pt x="1374" y="4695"/>
                    <a:pt x="1374" y="4655"/>
                    <a:pt x="1360" y="4600"/>
                  </a:cubicBezTo>
                  <a:cubicBezTo>
                    <a:pt x="1278" y="4274"/>
                    <a:pt x="1156" y="3948"/>
                    <a:pt x="1020" y="3635"/>
                  </a:cubicBezTo>
                  <a:cubicBezTo>
                    <a:pt x="830" y="3187"/>
                    <a:pt x="612" y="2765"/>
                    <a:pt x="477" y="2303"/>
                  </a:cubicBezTo>
                  <a:cubicBezTo>
                    <a:pt x="354" y="1963"/>
                    <a:pt x="300" y="1610"/>
                    <a:pt x="300" y="1257"/>
                  </a:cubicBezTo>
                  <a:cubicBezTo>
                    <a:pt x="300" y="1012"/>
                    <a:pt x="381" y="781"/>
                    <a:pt x="517" y="604"/>
                  </a:cubicBezTo>
                  <a:cubicBezTo>
                    <a:pt x="612" y="455"/>
                    <a:pt x="789" y="373"/>
                    <a:pt x="966" y="373"/>
                  </a:cubicBezTo>
                  <a:cubicBezTo>
                    <a:pt x="1143" y="387"/>
                    <a:pt x="1319" y="441"/>
                    <a:pt x="1469" y="550"/>
                  </a:cubicBezTo>
                  <a:cubicBezTo>
                    <a:pt x="1931" y="822"/>
                    <a:pt x="2298" y="1243"/>
                    <a:pt x="2502" y="1746"/>
                  </a:cubicBezTo>
                  <a:cubicBezTo>
                    <a:pt x="2515" y="1773"/>
                    <a:pt x="2529" y="1814"/>
                    <a:pt x="2556" y="1841"/>
                  </a:cubicBezTo>
                  <a:cubicBezTo>
                    <a:pt x="2882" y="2317"/>
                    <a:pt x="3209" y="2793"/>
                    <a:pt x="3535" y="3255"/>
                  </a:cubicBezTo>
                  <a:cubicBezTo>
                    <a:pt x="3956" y="3866"/>
                    <a:pt x="4432" y="4424"/>
                    <a:pt x="4962" y="4940"/>
                  </a:cubicBezTo>
                  <a:cubicBezTo>
                    <a:pt x="5451" y="5402"/>
                    <a:pt x="6009" y="5783"/>
                    <a:pt x="6620" y="6068"/>
                  </a:cubicBezTo>
                  <a:cubicBezTo>
                    <a:pt x="6733" y="6113"/>
                    <a:pt x="6864" y="6140"/>
                    <a:pt x="6991" y="6140"/>
                  </a:cubicBezTo>
                  <a:cubicBezTo>
                    <a:pt x="7017" y="6140"/>
                    <a:pt x="7043" y="6139"/>
                    <a:pt x="7069" y="6136"/>
                  </a:cubicBezTo>
                  <a:cubicBezTo>
                    <a:pt x="7078" y="6139"/>
                    <a:pt x="7087" y="6140"/>
                    <a:pt x="7097" y="6140"/>
                  </a:cubicBezTo>
                  <a:cubicBezTo>
                    <a:pt x="7141" y="6140"/>
                    <a:pt x="7180" y="6113"/>
                    <a:pt x="7191" y="6068"/>
                  </a:cubicBezTo>
                  <a:cubicBezTo>
                    <a:pt x="7191" y="6055"/>
                    <a:pt x="7191" y="6055"/>
                    <a:pt x="7177" y="6041"/>
                  </a:cubicBezTo>
                  <a:lnTo>
                    <a:pt x="7123" y="6014"/>
                  </a:lnTo>
                  <a:cubicBezTo>
                    <a:pt x="6199" y="5470"/>
                    <a:pt x="5356" y="4777"/>
                    <a:pt x="4649" y="3962"/>
                  </a:cubicBezTo>
                  <a:cubicBezTo>
                    <a:pt x="4310" y="3581"/>
                    <a:pt x="3983" y="3187"/>
                    <a:pt x="3657" y="2779"/>
                  </a:cubicBezTo>
                  <a:cubicBezTo>
                    <a:pt x="3480" y="2534"/>
                    <a:pt x="3317" y="2276"/>
                    <a:pt x="3154" y="2031"/>
                  </a:cubicBezTo>
                  <a:cubicBezTo>
                    <a:pt x="2937" y="1705"/>
                    <a:pt x="2733" y="1365"/>
                    <a:pt x="2515" y="1053"/>
                  </a:cubicBezTo>
                  <a:cubicBezTo>
                    <a:pt x="2284" y="699"/>
                    <a:pt x="1985" y="414"/>
                    <a:pt x="1645" y="183"/>
                  </a:cubicBezTo>
                  <a:cubicBezTo>
                    <a:pt x="1482" y="74"/>
                    <a:pt x="1306" y="6"/>
                    <a:pt x="1115" y="6"/>
                  </a:cubicBezTo>
                  <a:cubicBezTo>
                    <a:pt x="1081" y="2"/>
                    <a:pt x="1048" y="0"/>
                    <a:pt x="101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2"/>
            <p:cNvSpPr/>
            <p:nvPr/>
          </p:nvSpPr>
          <p:spPr>
            <a:xfrm>
              <a:off x="4247500" y="3232975"/>
              <a:ext cx="314950" cy="163275"/>
            </a:xfrm>
            <a:custGeom>
              <a:avLst/>
              <a:gdLst/>
              <a:ahLst/>
              <a:cxnLst/>
              <a:rect l="l" t="t" r="r" b="b"/>
              <a:pathLst>
                <a:path w="12598" h="6531" extrusionOk="0">
                  <a:moveTo>
                    <a:pt x="9600" y="0"/>
                  </a:moveTo>
                  <a:cubicBezTo>
                    <a:pt x="9208" y="0"/>
                    <a:pt x="8815" y="21"/>
                    <a:pt x="8427" y="61"/>
                  </a:cubicBezTo>
                  <a:cubicBezTo>
                    <a:pt x="8047" y="102"/>
                    <a:pt x="7666" y="170"/>
                    <a:pt x="7299" y="265"/>
                  </a:cubicBezTo>
                  <a:cubicBezTo>
                    <a:pt x="6878" y="374"/>
                    <a:pt x="6470" y="523"/>
                    <a:pt x="6076" y="713"/>
                  </a:cubicBezTo>
                  <a:cubicBezTo>
                    <a:pt x="6035" y="741"/>
                    <a:pt x="5994" y="754"/>
                    <a:pt x="5953" y="768"/>
                  </a:cubicBezTo>
                  <a:cubicBezTo>
                    <a:pt x="5478" y="863"/>
                    <a:pt x="5016" y="1013"/>
                    <a:pt x="4594" y="1216"/>
                  </a:cubicBezTo>
                  <a:cubicBezTo>
                    <a:pt x="3779" y="1597"/>
                    <a:pt x="3072" y="2168"/>
                    <a:pt x="2555" y="2875"/>
                  </a:cubicBezTo>
                  <a:cubicBezTo>
                    <a:pt x="2447" y="3011"/>
                    <a:pt x="2351" y="3133"/>
                    <a:pt x="2243" y="3255"/>
                  </a:cubicBezTo>
                  <a:cubicBezTo>
                    <a:pt x="2012" y="3500"/>
                    <a:pt x="1781" y="3731"/>
                    <a:pt x="1550" y="3962"/>
                  </a:cubicBezTo>
                  <a:cubicBezTo>
                    <a:pt x="1210" y="4288"/>
                    <a:pt x="911" y="4642"/>
                    <a:pt x="625" y="5009"/>
                  </a:cubicBezTo>
                  <a:cubicBezTo>
                    <a:pt x="340" y="5389"/>
                    <a:pt x="136" y="5838"/>
                    <a:pt x="41" y="6313"/>
                  </a:cubicBezTo>
                  <a:cubicBezTo>
                    <a:pt x="27" y="6381"/>
                    <a:pt x="14" y="6449"/>
                    <a:pt x="0" y="6531"/>
                  </a:cubicBezTo>
                  <a:cubicBezTo>
                    <a:pt x="41" y="6517"/>
                    <a:pt x="68" y="6504"/>
                    <a:pt x="95" y="6490"/>
                  </a:cubicBezTo>
                  <a:cubicBezTo>
                    <a:pt x="177" y="6436"/>
                    <a:pt x="258" y="6368"/>
                    <a:pt x="340" y="6300"/>
                  </a:cubicBezTo>
                  <a:cubicBezTo>
                    <a:pt x="462" y="6164"/>
                    <a:pt x="571" y="6014"/>
                    <a:pt x="639" y="5851"/>
                  </a:cubicBezTo>
                  <a:cubicBezTo>
                    <a:pt x="748" y="5647"/>
                    <a:pt x="829" y="5430"/>
                    <a:pt x="938" y="5226"/>
                  </a:cubicBezTo>
                  <a:cubicBezTo>
                    <a:pt x="1006" y="5090"/>
                    <a:pt x="1087" y="4941"/>
                    <a:pt x="1183" y="4818"/>
                  </a:cubicBezTo>
                  <a:cubicBezTo>
                    <a:pt x="1618" y="4329"/>
                    <a:pt x="2039" y="3853"/>
                    <a:pt x="2474" y="3364"/>
                  </a:cubicBezTo>
                  <a:cubicBezTo>
                    <a:pt x="2909" y="2888"/>
                    <a:pt x="3385" y="2440"/>
                    <a:pt x="3901" y="2046"/>
                  </a:cubicBezTo>
                  <a:cubicBezTo>
                    <a:pt x="4309" y="1746"/>
                    <a:pt x="4744" y="1502"/>
                    <a:pt x="5219" y="1312"/>
                  </a:cubicBezTo>
                  <a:cubicBezTo>
                    <a:pt x="5355" y="1271"/>
                    <a:pt x="5491" y="1230"/>
                    <a:pt x="5614" y="1176"/>
                  </a:cubicBezTo>
                  <a:cubicBezTo>
                    <a:pt x="5885" y="1067"/>
                    <a:pt x="6144" y="945"/>
                    <a:pt x="6416" y="836"/>
                  </a:cubicBezTo>
                  <a:cubicBezTo>
                    <a:pt x="6878" y="632"/>
                    <a:pt x="7353" y="482"/>
                    <a:pt x="7843" y="374"/>
                  </a:cubicBezTo>
                  <a:cubicBezTo>
                    <a:pt x="8149" y="313"/>
                    <a:pt x="8462" y="282"/>
                    <a:pt x="8772" y="282"/>
                  </a:cubicBezTo>
                  <a:cubicBezTo>
                    <a:pt x="8875" y="282"/>
                    <a:pt x="8978" y="285"/>
                    <a:pt x="9080" y="292"/>
                  </a:cubicBezTo>
                  <a:cubicBezTo>
                    <a:pt x="9216" y="306"/>
                    <a:pt x="9338" y="319"/>
                    <a:pt x="9474" y="319"/>
                  </a:cubicBezTo>
                  <a:cubicBezTo>
                    <a:pt x="9619" y="319"/>
                    <a:pt x="9770" y="313"/>
                    <a:pt x="9923" y="313"/>
                  </a:cubicBezTo>
                  <a:cubicBezTo>
                    <a:pt x="9999" y="313"/>
                    <a:pt x="10076" y="315"/>
                    <a:pt x="10153" y="319"/>
                  </a:cubicBezTo>
                  <a:cubicBezTo>
                    <a:pt x="10602" y="333"/>
                    <a:pt x="11051" y="414"/>
                    <a:pt x="11485" y="482"/>
                  </a:cubicBezTo>
                  <a:cubicBezTo>
                    <a:pt x="11812" y="537"/>
                    <a:pt x="12138" y="564"/>
                    <a:pt x="12464" y="605"/>
                  </a:cubicBezTo>
                  <a:cubicBezTo>
                    <a:pt x="12474" y="606"/>
                    <a:pt x="12483" y="607"/>
                    <a:pt x="12492" y="607"/>
                  </a:cubicBezTo>
                  <a:cubicBezTo>
                    <a:pt x="12567" y="607"/>
                    <a:pt x="12597" y="556"/>
                    <a:pt x="12573" y="482"/>
                  </a:cubicBezTo>
                  <a:cubicBezTo>
                    <a:pt x="12559" y="442"/>
                    <a:pt x="12532" y="401"/>
                    <a:pt x="12505" y="374"/>
                  </a:cubicBezTo>
                  <a:cubicBezTo>
                    <a:pt x="12437" y="333"/>
                    <a:pt x="12383" y="292"/>
                    <a:pt x="12315" y="279"/>
                  </a:cubicBezTo>
                  <a:cubicBezTo>
                    <a:pt x="12179" y="224"/>
                    <a:pt x="12029" y="197"/>
                    <a:pt x="11893" y="183"/>
                  </a:cubicBezTo>
                  <a:cubicBezTo>
                    <a:pt x="11418" y="129"/>
                    <a:pt x="10928" y="75"/>
                    <a:pt x="10439" y="34"/>
                  </a:cubicBezTo>
                  <a:cubicBezTo>
                    <a:pt x="10161" y="11"/>
                    <a:pt x="9880" y="0"/>
                    <a:pt x="960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>
              <a:off x="4435050" y="3265925"/>
              <a:ext cx="281725" cy="115975"/>
            </a:xfrm>
            <a:custGeom>
              <a:avLst/>
              <a:gdLst/>
              <a:ahLst/>
              <a:cxnLst/>
              <a:rect l="l" t="t" r="r" b="b"/>
              <a:pathLst>
                <a:path w="11269" h="4639" extrusionOk="0">
                  <a:moveTo>
                    <a:pt x="2366" y="0"/>
                  </a:moveTo>
                  <a:cubicBezTo>
                    <a:pt x="2108" y="0"/>
                    <a:pt x="1850" y="7"/>
                    <a:pt x="1591" y="21"/>
                  </a:cubicBezTo>
                  <a:cubicBezTo>
                    <a:pt x="1265" y="48"/>
                    <a:pt x="939" y="129"/>
                    <a:pt x="626" y="265"/>
                  </a:cubicBezTo>
                  <a:cubicBezTo>
                    <a:pt x="382" y="374"/>
                    <a:pt x="178" y="537"/>
                    <a:pt x="1" y="741"/>
                  </a:cubicBezTo>
                  <a:cubicBezTo>
                    <a:pt x="80" y="798"/>
                    <a:pt x="178" y="826"/>
                    <a:pt x="280" y="826"/>
                  </a:cubicBezTo>
                  <a:cubicBezTo>
                    <a:pt x="300" y="826"/>
                    <a:pt x="320" y="825"/>
                    <a:pt x="341" y="823"/>
                  </a:cubicBezTo>
                  <a:cubicBezTo>
                    <a:pt x="545" y="795"/>
                    <a:pt x="735" y="741"/>
                    <a:pt x="925" y="646"/>
                  </a:cubicBezTo>
                  <a:cubicBezTo>
                    <a:pt x="1156" y="510"/>
                    <a:pt x="1415" y="415"/>
                    <a:pt x="1673" y="333"/>
                  </a:cubicBezTo>
                  <a:cubicBezTo>
                    <a:pt x="1775" y="299"/>
                    <a:pt x="1880" y="282"/>
                    <a:pt x="1985" y="282"/>
                  </a:cubicBezTo>
                  <a:cubicBezTo>
                    <a:pt x="2091" y="282"/>
                    <a:pt x="2196" y="299"/>
                    <a:pt x="2298" y="333"/>
                  </a:cubicBezTo>
                  <a:cubicBezTo>
                    <a:pt x="2325" y="333"/>
                    <a:pt x="2346" y="339"/>
                    <a:pt x="2370" y="339"/>
                  </a:cubicBezTo>
                  <a:cubicBezTo>
                    <a:pt x="2381" y="339"/>
                    <a:pt x="2393" y="338"/>
                    <a:pt x="2407" y="333"/>
                  </a:cubicBezTo>
                  <a:cubicBezTo>
                    <a:pt x="2566" y="313"/>
                    <a:pt x="2732" y="301"/>
                    <a:pt x="2896" y="301"/>
                  </a:cubicBezTo>
                  <a:cubicBezTo>
                    <a:pt x="2955" y="301"/>
                    <a:pt x="3015" y="303"/>
                    <a:pt x="3073" y="306"/>
                  </a:cubicBezTo>
                  <a:cubicBezTo>
                    <a:pt x="3535" y="333"/>
                    <a:pt x="3983" y="428"/>
                    <a:pt x="4418" y="564"/>
                  </a:cubicBezTo>
                  <a:cubicBezTo>
                    <a:pt x="4894" y="700"/>
                    <a:pt x="5370" y="850"/>
                    <a:pt x="5846" y="986"/>
                  </a:cubicBezTo>
                  <a:cubicBezTo>
                    <a:pt x="5886" y="999"/>
                    <a:pt x="5914" y="1013"/>
                    <a:pt x="5941" y="1027"/>
                  </a:cubicBezTo>
                  <a:cubicBezTo>
                    <a:pt x="6308" y="1230"/>
                    <a:pt x="6661" y="1407"/>
                    <a:pt x="7015" y="1625"/>
                  </a:cubicBezTo>
                  <a:cubicBezTo>
                    <a:pt x="8279" y="2372"/>
                    <a:pt x="9461" y="3242"/>
                    <a:pt x="10549" y="4221"/>
                  </a:cubicBezTo>
                  <a:cubicBezTo>
                    <a:pt x="10684" y="4343"/>
                    <a:pt x="10820" y="4465"/>
                    <a:pt x="10956" y="4588"/>
                  </a:cubicBezTo>
                  <a:cubicBezTo>
                    <a:pt x="10989" y="4621"/>
                    <a:pt x="11037" y="4639"/>
                    <a:pt x="11085" y="4639"/>
                  </a:cubicBezTo>
                  <a:cubicBezTo>
                    <a:pt x="11116" y="4639"/>
                    <a:pt x="11147" y="4631"/>
                    <a:pt x="11174" y="4615"/>
                  </a:cubicBezTo>
                  <a:cubicBezTo>
                    <a:pt x="11242" y="4574"/>
                    <a:pt x="11269" y="4506"/>
                    <a:pt x="11242" y="4425"/>
                  </a:cubicBezTo>
                  <a:cubicBezTo>
                    <a:pt x="11228" y="4343"/>
                    <a:pt x="11187" y="4262"/>
                    <a:pt x="11106" y="4221"/>
                  </a:cubicBezTo>
                  <a:cubicBezTo>
                    <a:pt x="10712" y="3949"/>
                    <a:pt x="10331" y="3650"/>
                    <a:pt x="9978" y="3324"/>
                  </a:cubicBezTo>
                  <a:cubicBezTo>
                    <a:pt x="9638" y="3011"/>
                    <a:pt x="9284" y="2698"/>
                    <a:pt x="8931" y="2386"/>
                  </a:cubicBezTo>
                  <a:cubicBezTo>
                    <a:pt x="8564" y="2073"/>
                    <a:pt x="8170" y="1801"/>
                    <a:pt x="7735" y="1584"/>
                  </a:cubicBezTo>
                  <a:cubicBezTo>
                    <a:pt x="7681" y="1570"/>
                    <a:pt x="7626" y="1529"/>
                    <a:pt x="7585" y="1489"/>
                  </a:cubicBezTo>
                  <a:cubicBezTo>
                    <a:pt x="7286" y="1285"/>
                    <a:pt x="6974" y="1095"/>
                    <a:pt x="6648" y="931"/>
                  </a:cubicBezTo>
                  <a:cubicBezTo>
                    <a:pt x="6063" y="646"/>
                    <a:pt x="5451" y="428"/>
                    <a:pt x="4813" y="293"/>
                  </a:cubicBezTo>
                  <a:cubicBezTo>
                    <a:pt x="4269" y="157"/>
                    <a:pt x="3698" y="62"/>
                    <a:pt x="3141" y="21"/>
                  </a:cubicBezTo>
                  <a:cubicBezTo>
                    <a:pt x="2883" y="7"/>
                    <a:pt x="2624" y="0"/>
                    <a:pt x="236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>
              <a:off x="4209425" y="3143075"/>
              <a:ext cx="241300" cy="166875"/>
            </a:xfrm>
            <a:custGeom>
              <a:avLst/>
              <a:gdLst/>
              <a:ahLst/>
              <a:cxnLst/>
              <a:rect l="l" t="t" r="r" b="b"/>
              <a:pathLst>
                <a:path w="9652" h="6675" extrusionOk="0">
                  <a:moveTo>
                    <a:pt x="9651" y="1"/>
                  </a:moveTo>
                  <a:lnTo>
                    <a:pt x="9243" y="28"/>
                  </a:lnTo>
                  <a:cubicBezTo>
                    <a:pt x="8781" y="69"/>
                    <a:pt x="8333" y="164"/>
                    <a:pt x="7884" y="300"/>
                  </a:cubicBezTo>
                  <a:cubicBezTo>
                    <a:pt x="7544" y="409"/>
                    <a:pt x="7232" y="531"/>
                    <a:pt x="6906" y="667"/>
                  </a:cubicBezTo>
                  <a:cubicBezTo>
                    <a:pt x="6688" y="748"/>
                    <a:pt x="6484" y="843"/>
                    <a:pt x="6280" y="952"/>
                  </a:cubicBezTo>
                  <a:cubicBezTo>
                    <a:pt x="6063" y="1075"/>
                    <a:pt x="5859" y="1210"/>
                    <a:pt x="5655" y="1346"/>
                  </a:cubicBezTo>
                  <a:cubicBezTo>
                    <a:pt x="4527" y="2053"/>
                    <a:pt x="3467" y="2855"/>
                    <a:pt x="2461" y="3725"/>
                  </a:cubicBezTo>
                  <a:cubicBezTo>
                    <a:pt x="2203" y="3942"/>
                    <a:pt x="1958" y="4174"/>
                    <a:pt x="1700" y="4391"/>
                  </a:cubicBezTo>
                  <a:cubicBezTo>
                    <a:pt x="1496" y="4554"/>
                    <a:pt x="1278" y="4731"/>
                    <a:pt x="1074" y="4894"/>
                  </a:cubicBezTo>
                  <a:cubicBezTo>
                    <a:pt x="843" y="5071"/>
                    <a:pt x="640" y="5275"/>
                    <a:pt x="449" y="5492"/>
                  </a:cubicBezTo>
                  <a:cubicBezTo>
                    <a:pt x="191" y="5791"/>
                    <a:pt x="41" y="6172"/>
                    <a:pt x="14" y="6566"/>
                  </a:cubicBezTo>
                  <a:cubicBezTo>
                    <a:pt x="1" y="6593"/>
                    <a:pt x="1" y="6634"/>
                    <a:pt x="14" y="6675"/>
                  </a:cubicBezTo>
                  <a:cubicBezTo>
                    <a:pt x="82" y="6593"/>
                    <a:pt x="123" y="6511"/>
                    <a:pt x="177" y="6457"/>
                  </a:cubicBezTo>
                  <a:cubicBezTo>
                    <a:pt x="408" y="6185"/>
                    <a:pt x="653" y="5941"/>
                    <a:pt x="898" y="5682"/>
                  </a:cubicBezTo>
                  <a:cubicBezTo>
                    <a:pt x="1170" y="5424"/>
                    <a:pt x="1428" y="5139"/>
                    <a:pt x="1673" y="4853"/>
                  </a:cubicBezTo>
                  <a:cubicBezTo>
                    <a:pt x="1686" y="4826"/>
                    <a:pt x="1713" y="4799"/>
                    <a:pt x="1754" y="4772"/>
                  </a:cubicBezTo>
                  <a:cubicBezTo>
                    <a:pt x="2121" y="4459"/>
                    <a:pt x="2488" y="4133"/>
                    <a:pt x="2869" y="3820"/>
                  </a:cubicBezTo>
                  <a:cubicBezTo>
                    <a:pt x="3698" y="3127"/>
                    <a:pt x="4568" y="2475"/>
                    <a:pt x="5465" y="1876"/>
                  </a:cubicBezTo>
                  <a:cubicBezTo>
                    <a:pt x="5995" y="1537"/>
                    <a:pt x="6539" y="1224"/>
                    <a:pt x="7109" y="952"/>
                  </a:cubicBezTo>
                  <a:cubicBezTo>
                    <a:pt x="7436" y="803"/>
                    <a:pt x="7789" y="680"/>
                    <a:pt x="8156" y="612"/>
                  </a:cubicBezTo>
                  <a:cubicBezTo>
                    <a:pt x="8469" y="531"/>
                    <a:pt x="8768" y="449"/>
                    <a:pt x="9080" y="368"/>
                  </a:cubicBezTo>
                  <a:cubicBezTo>
                    <a:pt x="9230" y="327"/>
                    <a:pt x="9379" y="245"/>
                    <a:pt x="9502" y="150"/>
                  </a:cubicBezTo>
                  <a:cubicBezTo>
                    <a:pt x="9556" y="123"/>
                    <a:pt x="9610" y="69"/>
                    <a:pt x="96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2"/>
            <p:cNvSpPr/>
            <p:nvPr/>
          </p:nvSpPr>
          <p:spPr>
            <a:xfrm>
              <a:off x="4280800" y="3174475"/>
              <a:ext cx="265400" cy="107950"/>
            </a:xfrm>
            <a:custGeom>
              <a:avLst/>
              <a:gdLst/>
              <a:ahLst/>
              <a:cxnLst/>
              <a:rect l="l" t="t" r="r" b="b"/>
              <a:pathLst>
                <a:path w="10616" h="4318" extrusionOk="0">
                  <a:moveTo>
                    <a:pt x="7595" y="0"/>
                  </a:moveTo>
                  <a:cubicBezTo>
                    <a:pt x="7433" y="0"/>
                    <a:pt x="7270" y="8"/>
                    <a:pt x="7109" y="22"/>
                  </a:cubicBezTo>
                  <a:cubicBezTo>
                    <a:pt x="6715" y="63"/>
                    <a:pt x="6334" y="186"/>
                    <a:pt x="5981" y="362"/>
                  </a:cubicBezTo>
                  <a:cubicBezTo>
                    <a:pt x="5926" y="389"/>
                    <a:pt x="5858" y="417"/>
                    <a:pt x="5804" y="430"/>
                  </a:cubicBezTo>
                  <a:cubicBezTo>
                    <a:pt x="5410" y="512"/>
                    <a:pt x="5029" y="648"/>
                    <a:pt x="4662" y="811"/>
                  </a:cubicBezTo>
                  <a:cubicBezTo>
                    <a:pt x="4105" y="1055"/>
                    <a:pt x="3575" y="1354"/>
                    <a:pt x="3072" y="1694"/>
                  </a:cubicBezTo>
                  <a:cubicBezTo>
                    <a:pt x="2719" y="1912"/>
                    <a:pt x="2365" y="2170"/>
                    <a:pt x="2053" y="2455"/>
                  </a:cubicBezTo>
                  <a:cubicBezTo>
                    <a:pt x="1781" y="2714"/>
                    <a:pt x="1482" y="2931"/>
                    <a:pt x="1183" y="3162"/>
                  </a:cubicBezTo>
                  <a:cubicBezTo>
                    <a:pt x="897" y="3380"/>
                    <a:pt x="625" y="3624"/>
                    <a:pt x="367" y="3869"/>
                  </a:cubicBezTo>
                  <a:cubicBezTo>
                    <a:pt x="231" y="4005"/>
                    <a:pt x="109" y="4154"/>
                    <a:pt x="0" y="4318"/>
                  </a:cubicBezTo>
                  <a:lnTo>
                    <a:pt x="41" y="4318"/>
                  </a:lnTo>
                  <a:cubicBezTo>
                    <a:pt x="258" y="4277"/>
                    <a:pt x="462" y="4182"/>
                    <a:pt x="639" y="4046"/>
                  </a:cubicBezTo>
                  <a:cubicBezTo>
                    <a:pt x="924" y="3815"/>
                    <a:pt x="1210" y="3584"/>
                    <a:pt x="1495" y="3353"/>
                  </a:cubicBezTo>
                  <a:cubicBezTo>
                    <a:pt x="2120" y="2822"/>
                    <a:pt x="2759" y="2292"/>
                    <a:pt x="3439" y="1830"/>
                  </a:cubicBezTo>
                  <a:cubicBezTo>
                    <a:pt x="3616" y="1694"/>
                    <a:pt x="3806" y="1586"/>
                    <a:pt x="3996" y="1477"/>
                  </a:cubicBezTo>
                  <a:cubicBezTo>
                    <a:pt x="4472" y="1259"/>
                    <a:pt x="4975" y="1069"/>
                    <a:pt x="5478" y="906"/>
                  </a:cubicBezTo>
                  <a:cubicBezTo>
                    <a:pt x="5845" y="797"/>
                    <a:pt x="6212" y="702"/>
                    <a:pt x="6592" y="620"/>
                  </a:cubicBezTo>
                  <a:cubicBezTo>
                    <a:pt x="7136" y="512"/>
                    <a:pt x="7693" y="444"/>
                    <a:pt x="8251" y="430"/>
                  </a:cubicBezTo>
                  <a:cubicBezTo>
                    <a:pt x="8390" y="423"/>
                    <a:pt x="8530" y="420"/>
                    <a:pt x="8670" y="420"/>
                  </a:cubicBezTo>
                  <a:cubicBezTo>
                    <a:pt x="9092" y="420"/>
                    <a:pt x="9515" y="451"/>
                    <a:pt x="9922" y="512"/>
                  </a:cubicBezTo>
                  <a:cubicBezTo>
                    <a:pt x="10042" y="532"/>
                    <a:pt x="10161" y="544"/>
                    <a:pt x="10281" y="544"/>
                  </a:cubicBezTo>
                  <a:cubicBezTo>
                    <a:pt x="10324" y="544"/>
                    <a:pt x="10368" y="543"/>
                    <a:pt x="10412" y="539"/>
                  </a:cubicBezTo>
                  <a:cubicBezTo>
                    <a:pt x="10480" y="539"/>
                    <a:pt x="10561" y="525"/>
                    <a:pt x="10616" y="498"/>
                  </a:cubicBezTo>
                  <a:cubicBezTo>
                    <a:pt x="10575" y="444"/>
                    <a:pt x="10520" y="417"/>
                    <a:pt x="10466" y="417"/>
                  </a:cubicBezTo>
                  <a:cubicBezTo>
                    <a:pt x="10235" y="362"/>
                    <a:pt x="10018" y="294"/>
                    <a:pt x="9800" y="267"/>
                  </a:cubicBezTo>
                  <a:cubicBezTo>
                    <a:pt x="9352" y="186"/>
                    <a:pt x="8903" y="131"/>
                    <a:pt x="8454" y="77"/>
                  </a:cubicBezTo>
                  <a:cubicBezTo>
                    <a:pt x="8176" y="25"/>
                    <a:pt x="7886" y="0"/>
                    <a:pt x="759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2"/>
            <p:cNvSpPr/>
            <p:nvPr/>
          </p:nvSpPr>
          <p:spPr>
            <a:xfrm>
              <a:off x="4494875" y="3456125"/>
              <a:ext cx="140025" cy="162025"/>
            </a:xfrm>
            <a:custGeom>
              <a:avLst/>
              <a:gdLst/>
              <a:ahLst/>
              <a:cxnLst/>
              <a:rect l="l" t="t" r="r" b="b"/>
              <a:pathLst>
                <a:path w="5601" h="6481" extrusionOk="0">
                  <a:moveTo>
                    <a:pt x="155" y="1"/>
                  </a:moveTo>
                  <a:cubicBezTo>
                    <a:pt x="129" y="1"/>
                    <a:pt x="103" y="8"/>
                    <a:pt x="82" y="24"/>
                  </a:cubicBezTo>
                  <a:cubicBezTo>
                    <a:pt x="0" y="65"/>
                    <a:pt x="0" y="79"/>
                    <a:pt x="14" y="187"/>
                  </a:cubicBezTo>
                  <a:cubicBezTo>
                    <a:pt x="68" y="527"/>
                    <a:pt x="163" y="853"/>
                    <a:pt x="272" y="1180"/>
                  </a:cubicBezTo>
                  <a:cubicBezTo>
                    <a:pt x="476" y="1832"/>
                    <a:pt x="761" y="2471"/>
                    <a:pt x="1115" y="3055"/>
                  </a:cubicBezTo>
                  <a:cubicBezTo>
                    <a:pt x="1441" y="3572"/>
                    <a:pt x="1808" y="4075"/>
                    <a:pt x="2189" y="4551"/>
                  </a:cubicBezTo>
                  <a:cubicBezTo>
                    <a:pt x="2284" y="4659"/>
                    <a:pt x="2379" y="4754"/>
                    <a:pt x="2474" y="4850"/>
                  </a:cubicBezTo>
                  <a:cubicBezTo>
                    <a:pt x="3058" y="5420"/>
                    <a:pt x="3752" y="5855"/>
                    <a:pt x="4513" y="6141"/>
                  </a:cubicBezTo>
                  <a:cubicBezTo>
                    <a:pt x="4594" y="6182"/>
                    <a:pt x="4676" y="6222"/>
                    <a:pt x="4757" y="6277"/>
                  </a:cubicBezTo>
                  <a:cubicBezTo>
                    <a:pt x="4907" y="6399"/>
                    <a:pt x="5097" y="6481"/>
                    <a:pt x="5288" y="6481"/>
                  </a:cubicBezTo>
                  <a:cubicBezTo>
                    <a:pt x="5424" y="6481"/>
                    <a:pt x="5546" y="6399"/>
                    <a:pt x="5600" y="6277"/>
                  </a:cubicBezTo>
                  <a:lnTo>
                    <a:pt x="5478" y="6209"/>
                  </a:lnTo>
                  <a:cubicBezTo>
                    <a:pt x="4594" y="5747"/>
                    <a:pt x="3738" y="5230"/>
                    <a:pt x="2923" y="4659"/>
                  </a:cubicBezTo>
                  <a:cubicBezTo>
                    <a:pt x="2759" y="4537"/>
                    <a:pt x="2610" y="4387"/>
                    <a:pt x="2501" y="4211"/>
                  </a:cubicBezTo>
                  <a:cubicBezTo>
                    <a:pt x="2257" y="3830"/>
                    <a:pt x="1985" y="3463"/>
                    <a:pt x="1713" y="3096"/>
                  </a:cubicBezTo>
                  <a:cubicBezTo>
                    <a:pt x="1400" y="2675"/>
                    <a:pt x="1156" y="2199"/>
                    <a:pt x="979" y="1696"/>
                  </a:cubicBezTo>
                  <a:cubicBezTo>
                    <a:pt x="979" y="1655"/>
                    <a:pt x="965" y="1601"/>
                    <a:pt x="938" y="1574"/>
                  </a:cubicBezTo>
                  <a:cubicBezTo>
                    <a:pt x="816" y="1424"/>
                    <a:pt x="734" y="1248"/>
                    <a:pt x="680" y="1057"/>
                  </a:cubicBezTo>
                  <a:cubicBezTo>
                    <a:pt x="598" y="826"/>
                    <a:pt x="530" y="595"/>
                    <a:pt x="449" y="364"/>
                  </a:cubicBezTo>
                  <a:cubicBezTo>
                    <a:pt x="408" y="255"/>
                    <a:pt x="340" y="147"/>
                    <a:pt x="258" y="52"/>
                  </a:cubicBezTo>
                  <a:cubicBezTo>
                    <a:pt x="234" y="19"/>
                    <a:pt x="194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2"/>
            <p:cNvSpPr/>
            <p:nvPr/>
          </p:nvSpPr>
          <p:spPr>
            <a:xfrm>
              <a:off x="4370500" y="3435650"/>
              <a:ext cx="111150" cy="262975"/>
            </a:xfrm>
            <a:custGeom>
              <a:avLst/>
              <a:gdLst/>
              <a:ahLst/>
              <a:cxnLst/>
              <a:rect l="l" t="t" r="r" b="b"/>
              <a:pathLst>
                <a:path w="4446" h="10519" extrusionOk="0">
                  <a:moveTo>
                    <a:pt x="639" y="1"/>
                  </a:moveTo>
                  <a:cubicBezTo>
                    <a:pt x="626" y="28"/>
                    <a:pt x="598" y="55"/>
                    <a:pt x="585" y="82"/>
                  </a:cubicBezTo>
                  <a:cubicBezTo>
                    <a:pt x="449" y="273"/>
                    <a:pt x="340" y="490"/>
                    <a:pt x="259" y="721"/>
                  </a:cubicBezTo>
                  <a:cubicBezTo>
                    <a:pt x="68" y="1333"/>
                    <a:pt x="0" y="1972"/>
                    <a:pt x="55" y="2624"/>
                  </a:cubicBezTo>
                  <a:cubicBezTo>
                    <a:pt x="68" y="2882"/>
                    <a:pt x="109" y="3154"/>
                    <a:pt x="136" y="3412"/>
                  </a:cubicBezTo>
                  <a:cubicBezTo>
                    <a:pt x="177" y="3861"/>
                    <a:pt x="272" y="4296"/>
                    <a:pt x="422" y="4731"/>
                  </a:cubicBezTo>
                  <a:cubicBezTo>
                    <a:pt x="544" y="5098"/>
                    <a:pt x="680" y="5478"/>
                    <a:pt x="816" y="5845"/>
                  </a:cubicBezTo>
                  <a:cubicBezTo>
                    <a:pt x="979" y="6253"/>
                    <a:pt x="1142" y="6661"/>
                    <a:pt x="1319" y="7055"/>
                  </a:cubicBezTo>
                  <a:cubicBezTo>
                    <a:pt x="1604" y="7653"/>
                    <a:pt x="1931" y="8224"/>
                    <a:pt x="2311" y="8781"/>
                  </a:cubicBezTo>
                  <a:cubicBezTo>
                    <a:pt x="2665" y="9284"/>
                    <a:pt x="3099" y="9746"/>
                    <a:pt x="3589" y="10127"/>
                  </a:cubicBezTo>
                  <a:cubicBezTo>
                    <a:pt x="3657" y="10168"/>
                    <a:pt x="3725" y="10236"/>
                    <a:pt x="3779" y="10304"/>
                  </a:cubicBezTo>
                  <a:cubicBezTo>
                    <a:pt x="3820" y="10358"/>
                    <a:pt x="3874" y="10412"/>
                    <a:pt x="3929" y="10453"/>
                  </a:cubicBezTo>
                  <a:cubicBezTo>
                    <a:pt x="3998" y="10493"/>
                    <a:pt x="4075" y="10518"/>
                    <a:pt x="4154" y="10518"/>
                  </a:cubicBezTo>
                  <a:cubicBezTo>
                    <a:pt x="4183" y="10518"/>
                    <a:pt x="4212" y="10515"/>
                    <a:pt x="4241" y="10507"/>
                  </a:cubicBezTo>
                  <a:cubicBezTo>
                    <a:pt x="4336" y="10494"/>
                    <a:pt x="4404" y="10426"/>
                    <a:pt x="4432" y="10344"/>
                  </a:cubicBezTo>
                  <a:cubicBezTo>
                    <a:pt x="4445" y="10249"/>
                    <a:pt x="4391" y="10154"/>
                    <a:pt x="4309" y="10127"/>
                  </a:cubicBezTo>
                  <a:cubicBezTo>
                    <a:pt x="4214" y="10086"/>
                    <a:pt x="4105" y="10059"/>
                    <a:pt x="4010" y="10045"/>
                  </a:cubicBezTo>
                  <a:cubicBezTo>
                    <a:pt x="3929" y="10032"/>
                    <a:pt x="3861" y="9991"/>
                    <a:pt x="3806" y="9937"/>
                  </a:cubicBezTo>
                  <a:cubicBezTo>
                    <a:pt x="3385" y="9529"/>
                    <a:pt x="2991" y="9080"/>
                    <a:pt x="2665" y="8591"/>
                  </a:cubicBezTo>
                  <a:cubicBezTo>
                    <a:pt x="2270" y="8020"/>
                    <a:pt x="1917" y="7408"/>
                    <a:pt x="1604" y="6797"/>
                  </a:cubicBezTo>
                  <a:cubicBezTo>
                    <a:pt x="1210" y="6049"/>
                    <a:pt x="898" y="5261"/>
                    <a:pt x="680" y="4459"/>
                  </a:cubicBezTo>
                  <a:cubicBezTo>
                    <a:pt x="612" y="4241"/>
                    <a:pt x="571" y="4024"/>
                    <a:pt x="503" y="3806"/>
                  </a:cubicBezTo>
                  <a:cubicBezTo>
                    <a:pt x="395" y="3426"/>
                    <a:pt x="327" y="3032"/>
                    <a:pt x="340" y="2624"/>
                  </a:cubicBezTo>
                  <a:cubicBezTo>
                    <a:pt x="354" y="2189"/>
                    <a:pt x="395" y="1740"/>
                    <a:pt x="463" y="1306"/>
                  </a:cubicBezTo>
                  <a:lnTo>
                    <a:pt x="653" y="137"/>
                  </a:lnTo>
                  <a:cubicBezTo>
                    <a:pt x="653" y="82"/>
                    <a:pt x="653" y="41"/>
                    <a:pt x="666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2"/>
            <p:cNvSpPr/>
            <p:nvPr/>
          </p:nvSpPr>
          <p:spPr>
            <a:xfrm>
              <a:off x="4495875" y="3162100"/>
              <a:ext cx="227025" cy="100975"/>
            </a:xfrm>
            <a:custGeom>
              <a:avLst/>
              <a:gdLst/>
              <a:ahLst/>
              <a:cxnLst/>
              <a:rect l="l" t="t" r="r" b="b"/>
              <a:pathLst>
                <a:path w="9081" h="4039" extrusionOk="0">
                  <a:moveTo>
                    <a:pt x="1" y="1"/>
                  </a:moveTo>
                  <a:cubicBezTo>
                    <a:pt x="15" y="69"/>
                    <a:pt x="55" y="123"/>
                    <a:pt x="123" y="178"/>
                  </a:cubicBezTo>
                  <a:cubicBezTo>
                    <a:pt x="218" y="259"/>
                    <a:pt x="341" y="327"/>
                    <a:pt x="477" y="354"/>
                  </a:cubicBezTo>
                  <a:cubicBezTo>
                    <a:pt x="667" y="395"/>
                    <a:pt x="857" y="422"/>
                    <a:pt x="1048" y="436"/>
                  </a:cubicBezTo>
                  <a:cubicBezTo>
                    <a:pt x="1333" y="477"/>
                    <a:pt x="1632" y="490"/>
                    <a:pt x="1931" y="531"/>
                  </a:cubicBezTo>
                  <a:cubicBezTo>
                    <a:pt x="2176" y="558"/>
                    <a:pt x="2407" y="640"/>
                    <a:pt x="2611" y="776"/>
                  </a:cubicBezTo>
                  <a:cubicBezTo>
                    <a:pt x="2651" y="803"/>
                    <a:pt x="2679" y="816"/>
                    <a:pt x="2719" y="816"/>
                  </a:cubicBezTo>
                  <a:lnTo>
                    <a:pt x="3358" y="993"/>
                  </a:lnTo>
                  <a:cubicBezTo>
                    <a:pt x="3725" y="1088"/>
                    <a:pt x="4092" y="1183"/>
                    <a:pt x="4446" y="1292"/>
                  </a:cubicBezTo>
                  <a:cubicBezTo>
                    <a:pt x="4921" y="1442"/>
                    <a:pt x="5343" y="1686"/>
                    <a:pt x="5696" y="2026"/>
                  </a:cubicBezTo>
                  <a:cubicBezTo>
                    <a:pt x="5723" y="2040"/>
                    <a:pt x="5751" y="2067"/>
                    <a:pt x="5778" y="2081"/>
                  </a:cubicBezTo>
                  <a:cubicBezTo>
                    <a:pt x="6240" y="2298"/>
                    <a:pt x="6688" y="2570"/>
                    <a:pt x="7110" y="2869"/>
                  </a:cubicBezTo>
                  <a:cubicBezTo>
                    <a:pt x="7450" y="3100"/>
                    <a:pt x="7776" y="3331"/>
                    <a:pt x="8116" y="3548"/>
                  </a:cubicBezTo>
                  <a:cubicBezTo>
                    <a:pt x="8374" y="3712"/>
                    <a:pt x="8646" y="3848"/>
                    <a:pt x="8904" y="3997"/>
                  </a:cubicBezTo>
                  <a:cubicBezTo>
                    <a:pt x="8939" y="4023"/>
                    <a:pt x="8974" y="4038"/>
                    <a:pt x="9013" y="4038"/>
                  </a:cubicBezTo>
                  <a:cubicBezTo>
                    <a:pt x="9034" y="4038"/>
                    <a:pt x="9057" y="4034"/>
                    <a:pt x="9081" y="4024"/>
                  </a:cubicBezTo>
                  <a:cubicBezTo>
                    <a:pt x="9067" y="4011"/>
                    <a:pt x="9053" y="3983"/>
                    <a:pt x="9040" y="3956"/>
                  </a:cubicBezTo>
                  <a:cubicBezTo>
                    <a:pt x="8999" y="3902"/>
                    <a:pt x="8958" y="3834"/>
                    <a:pt x="8904" y="3793"/>
                  </a:cubicBezTo>
                  <a:cubicBezTo>
                    <a:pt x="8754" y="3616"/>
                    <a:pt x="8591" y="3467"/>
                    <a:pt x="8428" y="3304"/>
                  </a:cubicBezTo>
                  <a:cubicBezTo>
                    <a:pt x="8156" y="3046"/>
                    <a:pt x="7857" y="2815"/>
                    <a:pt x="7531" y="2624"/>
                  </a:cubicBezTo>
                  <a:cubicBezTo>
                    <a:pt x="7001" y="2339"/>
                    <a:pt x="6484" y="2013"/>
                    <a:pt x="5954" y="1714"/>
                  </a:cubicBezTo>
                  <a:cubicBezTo>
                    <a:pt x="5370" y="1374"/>
                    <a:pt x="4758" y="1075"/>
                    <a:pt x="4133" y="844"/>
                  </a:cubicBezTo>
                  <a:cubicBezTo>
                    <a:pt x="3589" y="640"/>
                    <a:pt x="3046" y="490"/>
                    <a:pt x="2488" y="327"/>
                  </a:cubicBezTo>
                  <a:cubicBezTo>
                    <a:pt x="1809" y="137"/>
                    <a:pt x="1116" y="28"/>
                    <a:pt x="42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2"/>
            <p:cNvSpPr/>
            <p:nvPr/>
          </p:nvSpPr>
          <p:spPr>
            <a:xfrm>
              <a:off x="4204000" y="3130175"/>
              <a:ext cx="220900" cy="151575"/>
            </a:xfrm>
            <a:custGeom>
              <a:avLst/>
              <a:gdLst/>
              <a:ahLst/>
              <a:cxnLst/>
              <a:rect l="l" t="t" r="r" b="b"/>
              <a:pathLst>
                <a:path w="8836" h="6063" extrusionOk="0">
                  <a:moveTo>
                    <a:pt x="8726" y="0"/>
                  </a:moveTo>
                  <a:cubicBezTo>
                    <a:pt x="8591" y="0"/>
                    <a:pt x="8468" y="0"/>
                    <a:pt x="8346" y="14"/>
                  </a:cubicBezTo>
                  <a:cubicBezTo>
                    <a:pt x="8060" y="41"/>
                    <a:pt x="7775" y="109"/>
                    <a:pt x="7517" y="204"/>
                  </a:cubicBezTo>
                  <a:cubicBezTo>
                    <a:pt x="7340" y="259"/>
                    <a:pt x="7191" y="326"/>
                    <a:pt x="7027" y="394"/>
                  </a:cubicBezTo>
                  <a:cubicBezTo>
                    <a:pt x="6552" y="571"/>
                    <a:pt x="6090" y="802"/>
                    <a:pt x="5655" y="1074"/>
                  </a:cubicBezTo>
                  <a:cubicBezTo>
                    <a:pt x="5125" y="1414"/>
                    <a:pt x="4622" y="1781"/>
                    <a:pt x="4132" y="2175"/>
                  </a:cubicBezTo>
                  <a:cubicBezTo>
                    <a:pt x="3616" y="2569"/>
                    <a:pt x="3126" y="2963"/>
                    <a:pt x="2583" y="3317"/>
                  </a:cubicBezTo>
                  <a:cubicBezTo>
                    <a:pt x="2556" y="3330"/>
                    <a:pt x="2542" y="3358"/>
                    <a:pt x="2515" y="3385"/>
                  </a:cubicBezTo>
                  <a:cubicBezTo>
                    <a:pt x="2365" y="3507"/>
                    <a:pt x="2216" y="3643"/>
                    <a:pt x="2053" y="3752"/>
                  </a:cubicBezTo>
                  <a:cubicBezTo>
                    <a:pt x="1767" y="3969"/>
                    <a:pt x="1482" y="4159"/>
                    <a:pt x="1210" y="4363"/>
                  </a:cubicBezTo>
                  <a:cubicBezTo>
                    <a:pt x="911" y="4567"/>
                    <a:pt x="653" y="4798"/>
                    <a:pt x="435" y="5070"/>
                  </a:cubicBezTo>
                  <a:cubicBezTo>
                    <a:pt x="218" y="5328"/>
                    <a:pt x="68" y="5627"/>
                    <a:pt x="14" y="5954"/>
                  </a:cubicBezTo>
                  <a:cubicBezTo>
                    <a:pt x="14" y="5994"/>
                    <a:pt x="14" y="6035"/>
                    <a:pt x="0" y="6062"/>
                  </a:cubicBezTo>
                  <a:lnTo>
                    <a:pt x="27" y="6062"/>
                  </a:lnTo>
                  <a:cubicBezTo>
                    <a:pt x="191" y="5926"/>
                    <a:pt x="340" y="5777"/>
                    <a:pt x="503" y="5614"/>
                  </a:cubicBezTo>
                  <a:cubicBezTo>
                    <a:pt x="884" y="5260"/>
                    <a:pt x="1264" y="4893"/>
                    <a:pt x="1645" y="4526"/>
                  </a:cubicBezTo>
                  <a:cubicBezTo>
                    <a:pt x="1740" y="4431"/>
                    <a:pt x="1849" y="4350"/>
                    <a:pt x="1971" y="4268"/>
                  </a:cubicBezTo>
                  <a:cubicBezTo>
                    <a:pt x="2257" y="4078"/>
                    <a:pt x="2542" y="3874"/>
                    <a:pt x="2814" y="3643"/>
                  </a:cubicBezTo>
                  <a:cubicBezTo>
                    <a:pt x="3194" y="3330"/>
                    <a:pt x="3561" y="3004"/>
                    <a:pt x="3928" y="2692"/>
                  </a:cubicBezTo>
                  <a:cubicBezTo>
                    <a:pt x="4309" y="2352"/>
                    <a:pt x="4730" y="2053"/>
                    <a:pt x="5179" y="1808"/>
                  </a:cubicBezTo>
                  <a:cubicBezTo>
                    <a:pt x="5247" y="1767"/>
                    <a:pt x="5315" y="1726"/>
                    <a:pt x="5383" y="1686"/>
                  </a:cubicBezTo>
                  <a:cubicBezTo>
                    <a:pt x="6117" y="1156"/>
                    <a:pt x="6946" y="748"/>
                    <a:pt x="7816" y="490"/>
                  </a:cubicBezTo>
                  <a:cubicBezTo>
                    <a:pt x="8020" y="422"/>
                    <a:pt x="8237" y="354"/>
                    <a:pt x="8441" y="286"/>
                  </a:cubicBezTo>
                  <a:cubicBezTo>
                    <a:pt x="8550" y="245"/>
                    <a:pt x="8658" y="191"/>
                    <a:pt x="8754" y="136"/>
                  </a:cubicBezTo>
                  <a:cubicBezTo>
                    <a:pt x="8794" y="123"/>
                    <a:pt x="8835" y="95"/>
                    <a:pt x="8835" y="27"/>
                  </a:cubicBezTo>
                  <a:cubicBezTo>
                    <a:pt x="8794" y="14"/>
                    <a:pt x="8754" y="0"/>
                    <a:pt x="872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2"/>
            <p:cNvSpPr/>
            <p:nvPr/>
          </p:nvSpPr>
          <p:spPr>
            <a:xfrm>
              <a:off x="4360975" y="3194950"/>
              <a:ext cx="261350" cy="40575"/>
            </a:xfrm>
            <a:custGeom>
              <a:avLst/>
              <a:gdLst/>
              <a:ahLst/>
              <a:cxnLst/>
              <a:rect l="l" t="t" r="r" b="b"/>
              <a:pathLst>
                <a:path w="10454" h="1623" extrusionOk="0">
                  <a:moveTo>
                    <a:pt x="5238" y="1"/>
                  </a:moveTo>
                  <a:cubicBezTo>
                    <a:pt x="4865" y="1"/>
                    <a:pt x="4488" y="21"/>
                    <a:pt x="4119" y="73"/>
                  </a:cubicBezTo>
                  <a:cubicBezTo>
                    <a:pt x="3698" y="114"/>
                    <a:pt x="3290" y="209"/>
                    <a:pt x="2882" y="332"/>
                  </a:cubicBezTo>
                  <a:cubicBezTo>
                    <a:pt x="2475" y="454"/>
                    <a:pt x="2067" y="590"/>
                    <a:pt x="1659" y="753"/>
                  </a:cubicBezTo>
                  <a:cubicBezTo>
                    <a:pt x="1115" y="957"/>
                    <a:pt x="585" y="1229"/>
                    <a:pt x="96" y="1541"/>
                  </a:cubicBezTo>
                  <a:lnTo>
                    <a:pt x="1" y="1609"/>
                  </a:lnTo>
                  <a:cubicBezTo>
                    <a:pt x="42" y="1609"/>
                    <a:pt x="55" y="1623"/>
                    <a:pt x="82" y="1623"/>
                  </a:cubicBezTo>
                  <a:cubicBezTo>
                    <a:pt x="273" y="1623"/>
                    <a:pt x="463" y="1582"/>
                    <a:pt x="653" y="1528"/>
                  </a:cubicBezTo>
                  <a:cubicBezTo>
                    <a:pt x="912" y="1433"/>
                    <a:pt x="1156" y="1310"/>
                    <a:pt x="1401" y="1188"/>
                  </a:cubicBezTo>
                  <a:cubicBezTo>
                    <a:pt x="1659" y="1038"/>
                    <a:pt x="1931" y="916"/>
                    <a:pt x="2203" y="821"/>
                  </a:cubicBezTo>
                  <a:cubicBezTo>
                    <a:pt x="2393" y="767"/>
                    <a:pt x="2597" y="726"/>
                    <a:pt x="2801" y="671"/>
                  </a:cubicBezTo>
                  <a:cubicBezTo>
                    <a:pt x="3168" y="576"/>
                    <a:pt x="3548" y="508"/>
                    <a:pt x="3943" y="468"/>
                  </a:cubicBezTo>
                  <a:cubicBezTo>
                    <a:pt x="4310" y="440"/>
                    <a:pt x="4677" y="413"/>
                    <a:pt x="5044" y="400"/>
                  </a:cubicBezTo>
                  <a:cubicBezTo>
                    <a:pt x="5188" y="396"/>
                    <a:pt x="5333" y="395"/>
                    <a:pt x="5479" y="395"/>
                  </a:cubicBezTo>
                  <a:cubicBezTo>
                    <a:pt x="5950" y="395"/>
                    <a:pt x="6425" y="412"/>
                    <a:pt x="6892" y="454"/>
                  </a:cubicBezTo>
                  <a:cubicBezTo>
                    <a:pt x="7123" y="468"/>
                    <a:pt x="7341" y="495"/>
                    <a:pt x="7572" y="495"/>
                  </a:cubicBezTo>
                  <a:cubicBezTo>
                    <a:pt x="7803" y="495"/>
                    <a:pt x="8007" y="481"/>
                    <a:pt x="8238" y="481"/>
                  </a:cubicBezTo>
                  <a:cubicBezTo>
                    <a:pt x="8303" y="479"/>
                    <a:pt x="8369" y="477"/>
                    <a:pt x="8434" y="477"/>
                  </a:cubicBezTo>
                  <a:cubicBezTo>
                    <a:pt x="9089" y="477"/>
                    <a:pt x="9740" y="601"/>
                    <a:pt x="10358" y="848"/>
                  </a:cubicBezTo>
                  <a:cubicBezTo>
                    <a:pt x="10453" y="753"/>
                    <a:pt x="10453" y="699"/>
                    <a:pt x="10358" y="631"/>
                  </a:cubicBezTo>
                  <a:cubicBezTo>
                    <a:pt x="10317" y="603"/>
                    <a:pt x="10290" y="576"/>
                    <a:pt x="10249" y="563"/>
                  </a:cubicBezTo>
                  <a:cubicBezTo>
                    <a:pt x="10127" y="508"/>
                    <a:pt x="10005" y="468"/>
                    <a:pt x="9882" y="427"/>
                  </a:cubicBezTo>
                  <a:cubicBezTo>
                    <a:pt x="9380" y="277"/>
                    <a:pt x="8863" y="196"/>
                    <a:pt x="8346" y="141"/>
                  </a:cubicBezTo>
                  <a:cubicBezTo>
                    <a:pt x="8102" y="114"/>
                    <a:pt x="7844" y="114"/>
                    <a:pt x="7585" y="101"/>
                  </a:cubicBezTo>
                  <a:cubicBezTo>
                    <a:pt x="6906" y="73"/>
                    <a:pt x="6240" y="33"/>
                    <a:pt x="5560" y="5"/>
                  </a:cubicBezTo>
                  <a:cubicBezTo>
                    <a:pt x="5453" y="2"/>
                    <a:pt x="5346" y="1"/>
                    <a:pt x="523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2"/>
            <p:cNvSpPr/>
            <p:nvPr/>
          </p:nvSpPr>
          <p:spPr>
            <a:xfrm>
              <a:off x="4354200" y="3508100"/>
              <a:ext cx="111800" cy="202475"/>
            </a:xfrm>
            <a:custGeom>
              <a:avLst/>
              <a:gdLst/>
              <a:ahLst/>
              <a:cxnLst/>
              <a:rect l="l" t="t" r="r" b="b"/>
              <a:pathLst>
                <a:path w="4472" h="8099" extrusionOk="0">
                  <a:moveTo>
                    <a:pt x="240" y="0"/>
                  </a:moveTo>
                  <a:cubicBezTo>
                    <a:pt x="184" y="0"/>
                    <a:pt x="127" y="37"/>
                    <a:pt x="109" y="93"/>
                  </a:cubicBezTo>
                  <a:cubicBezTo>
                    <a:pt x="68" y="174"/>
                    <a:pt x="54" y="270"/>
                    <a:pt x="41" y="351"/>
                  </a:cubicBezTo>
                  <a:cubicBezTo>
                    <a:pt x="0" y="759"/>
                    <a:pt x="41" y="1167"/>
                    <a:pt x="163" y="1547"/>
                  </a:cubicBezTo>
                  <a:cubicBezTo>
                    <a:pt x="204" y="1642"/>
                    <a:pt x="245" y="1751"/>
                    <a:pt x="299" y="1846"/>
                  </a:cubicBezTo>
                  <a:cubicBezTo>
                    <a:pt x="326" y="1901"/>
                    <a:pt x="367" y="1955"/>
                    <a:pt x="394" y="2009"/>
                  </a:cubicBezTo>
                  <a:cubicBezTo>
                    <a:pt x="584" y="2417"/>
                    <a:pt x="734" y="2839"/>
                    <a:pt x="870" y="3260"/>
                  </a:cubicBezTo>
                  <a:cubicBezTo>
                    <a:pt x="1033" y="3749"/>
                    <a:pt x="1183" y="4239"/>
                    <a:pt x="1346" y="4728"/>
                  </a:cubicBezTo>
                  <a:cubicBezTo>
                    <a:pt x="1495" y="5176"/>
                    <a:pt x="1699" y="5598"/>
                    <a:pt x="1971" y="5992"/>
                  </a:cubicBezTo>
                  <a:cubicBezTo>
                    <a:pt x="2229" y="6373"/>
                    <a:pt x="2515" y="6740"/>
                    <a:pt x="2841" y="7093"/>
                  </a:cubicBezTo>
                  <a:cubicBezTo>
                    <a:pt x="3126" y="7406"/>
                    <a:pt x="3480" y="7664"/>
                    <a:pt x="3860" y="7854"/>
                  </a:cubicBezTo>
                  <a:cubicBezTo>
                    <a:pt x="4023" y="7936"/>
                    <a:pt x="4200" y="8004"/>
                    <a:pt x="4363" y="8085"/>
                  </a:cubicBezTo>
                  <a:cubicBezTo>
                    <a:pt x="4390" y="8085"/>
                    <a:pt x="4431" y="8099"/>
                    <a:pt x="4458" y="8099"/>
                  </a:cubicBezTo>
                  <a:lnTo>
                    <a:pt x="4472" y="8072"/>
                  </a:lnTo>
                  <a:cubicBezTo>
                    <a:pt x="4458" y="8044"/>
                    <a:pt x="4458" y="8031"/>
                    <a:pt x="4445" y="8004"/>
                  </a:cubicBezTo>
                  <a:cubicBezTo>
                    <a:pt x="4377" y="7922"/>
                    <a:pt x="4295" y="7841"/>
                    <a:pt x="4227" y="7773"/>
                  </a:cubicBezTo>
                  <a:cubicBezTo>
                    <a:pt x="4105" y="7664"/>
                    <a:pt x="3969" y="7569"/>
                    <a:pt x="3847" y="7474"/>
                  </a:cubicBezTo>
                  <a:cubicBezTo>
                    <a:pt x="3412" y="7161"/>
                    <a:pt x="3031" y="6780"/>
                    <a:pt x="2718" y="6345"/>
                  </a:cubicBezTo>
                  <a:cubicBezTo>
                    <a:pt x="2351" y="5856"/>
                    <a:pt x="2039" y="5326"/>
                    <a:pt x="1753" y="4782"/>
                  </a:cubicBezTo>
                  <a:cubicBezTo>
                    <a:pt x="1740" y="4755"/>
                    <a:pt x="1726" y="4714"/>
                    <a:pt x="1726" y="4687"/>
                  </a:cubicBezTo>
                  <a:cubicBezTo>
                    <a:pt x="1617" y="4320"/>
                    <a:pt x="1482" y="3967"/>
                    <a:pt x="1346" y="3613"/>
                  </a:cubicBezTo>
                  <a:cubicBezTo>
                    <a:pt x="1142" y="3070"/>
                    <a:pt x="924" y="2540"/>
                    <a:pt x="734" y="1996"/>
                  </a:cubicBezTo>
                  <a:cubicBezTo>
                    <a:pt x="503" y="1398"/>
                    <a:pt x="381" y="773"/>
                    <a:pt x="367" y="134"/>
                  </a:cubicBezTo>
                  <a:cubicBezTo>
                    <a:pt x="381" y="93"/>
                    <a:pt x="353" y="52"/>
                    <a:pt x="313" y="25"/>
                  </a:cubicBezTo>
                  <a:cubicBezTo>
                    <a:pt x="291" y="8"/>
                    <a:pt x="266" y="0"/>
                    <a:pt x="24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2"/>
            <p:cNvSpPr/>
            <p:nvPr/>
          </p:nvSpPr>
          <p:spPr>
            <a:xfrm>
              <a:off x="4524425" y="3482300"/>
              <a:ext cx="140025" cy="124650"/>
            </a:xfrm>
            <a:custGeom>
              <a:avLst/>
              <a:gdLst/>
              <a:ahLst/>
              <a:cxnLst/>
              <a:rect l="l" t="t" r="r" b="b"/>
              <a:pathLst>
                <a:path w="5601" h="4986" extrusionOk="0">
                  <a:moveTo>
                    <a:pt x="198" y="0"/>
                  </a:moveTo>
                  <a:cubicBezTo>
                    <a:pt x="130" y="0"/>
                    <a:pt x="62" y="17"/>
                    <a:pt x="1" y="51"/>
                  </a:cubicBezTo>
                  <a:cubicBezTo>
                    <a:pt x="1" y="78"/>
                    <a:pt x="14" y="92"/>
                    <a:pt x="14" y="119"/>
                  </a:cubicBezTo>
                  <a:cubicBezTo>
                    <a:pt x="232" y="636"/>
                    <a:pt x="504" y="1125"/>
                    <a:pt x="830" y="1573"/>
                  </a:cubicBezTo>
                  <a:cubicBezTo>
                    <a:pt x="1210" y="2117"/>
                    <a:pt x="1645" y="2634"/>
                    <a:pt x="2067" y="3137"/>
                  </a:cubicBezTo>
                  <a:cubicBezTo>
                    <a:pt x="2121" y="3205"/>
                    <a:pt x="2175" y="3259"/>
                    <a:pt x="2243" y="3313"/>
                  </a:cubicBezTo>
                  <a:cubicBezTo>
                    <a:pt x="2570" y="3626"/>
                    <a:pt x="2937" y="3884"/>
                    <a:pt x="3331" y="4102"/>
                  </a:cubicBezTo>
                  <a:cubicBezTo>
                    <a:pt x="3888" y="4428"/>
                    <a:pt x="4473" y="4700"/>
                    <a:pt x="5071" y="4931"/>
                  </a:cubicBezTo>
                  <a:cubicBezTo>
                    <a:pt x="5152" y="4958"/>
                    <a:pt x="5261" y="4972"/>
                    <a:pt x="5356" y="4985"/>
                  </a:cubicBezTo>
                  <a:cubicBezTo>
                    <a:pt x="5410" y="4985"/>
                    <a:pt x="5465" y="4958"/>
                    <a:pt x="5506" y="4931"/>
                  </a:cubicBezTo>
                  <a:cubicBezTo>
                    <a:pt x="5574" y="4904"/>
                    <a:pt x="5601" y="4822"/>
                    <a:pt x="5560" y="4768"/>
                  </a:cubicBezTo>
                  <a:cubicBezTo>
                    <a:pt x="5533" y="4713"/>
                    <a:pt x="5492" y="4659"/>
                    <a:pt x="5438" y="4618"/>
                  </a:cubicBezTo>
                  <a:cubicBezTo>
                    <a:pt x="5356" y="4564"/>
                    <a:pt x="5261" y="4537"/>
                    <a:pt x="5179" y="4509"/>
                  </a:cubicBezTo>
                  <a:cubicBezTo>
                    <a:pt x="4350" y="4265"/>
                    <a:pt x="3575" y="3857"/>
                    <a:pt x="2923" y="3300"/>
                  </a:cubicBezTo>
                  <a:cubicBezTo>
                    <a:pt x="2488" y="2933"/>
                    <a:pt x="2135" y="2484"/>
                    <a:pt x="1904" y="1981"/>
                  </a:cubicBezTo>
                  <a:cubicBezTo>
                    <a:pt x="1890" y="1940"/>
                    <a:pt x="1849" y="1913"/>
                    <a:pt x="1808" y="1913"/>
                  </a:cubicBezTo>
                  <a:cubicBezTo>
                    <a:pt x="1673" y="1900"/>
                    <a:pt x="1564" y="1832"/>
                    <a:pt x="1469" y="1737"/>
                  </a:cubicBezTo>
                  <a:cubicBezTo>
                    <a:pt x="1374" y="1641"/>
                    <a:pt x="1292" y="1546"/>
                    <a:pt x="1224" y="1438"/>
                  </a:cubicBezTo>
                  <a:cubicBezTo>
                    <a:pt x="1102" y="1234"/>
                    <a:pt x="1007" y="1030"/>
                    <a:pt x="911" y="812"/>
                  </a:cubicBezTo>
                  <a:cubicBezTo>
                    <a:pt x="830" y="622"/>
                    <a:pt x="721" y="432"/>
                    <a:pt x="612" y="255"/>
                  </a:cubicBezTo>
                  <a:cubicBezTo>
                    <a:pt x="558" y="173"/>
                    <a:pt x="476" y="106"/>
                    <a:pt x="395" y="51"/>
                  </a:cubicBezTo>
                  <a:cubicBezTo>
                    <a:pt x="334" y="17"/>
                    <a:pt x="266" y="0"/>
                    <a:pt x="198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2"/>
            <p:cNvSpPr/>
            <p:nvPr/>
          </p:nvSpPr>
          <p:spPr>
            <a:xfrm>
              <a:off x="4250200" y="3302800"/>
              <a:ext cx="122700" cy="190700"/>
            </a:xfrm>
            <a:custGeom>
              <a:avLst/>
              <a:gdLst/>
              <a:ahLst/>
              <a:cxnLst/>
              <a:rect l="l" t="t" r="r" b="b"/>
              <a:pathLst>
                <a:path w="4908" h="7628" extrusionOk="0">
                  <a:moveTo>
                    <a:pt x="4731" y="0"/>
                  </a:moveTo>
                  <a:cubicBezTo>
                    <a:pt x="4687" y="0"/>
                    <a:pt x="4645" y="18"/>
                    <a:pt x="4609" y="54"/>
                  </a:cubicBezTo>
                  <a:cubicBezTo>
                    <a:pt x="4432" y="190"/>
                    <a:pt x="4255" y="326"/>
                    <a:pt x="4078" y="462"/>
                  </a:cubicBezTo>
                  <a:cubicBezTo>
                    <a:pt x="3045" y="1346"/>
                    <a:pt x="2162" y="2406"/>
                    <a:pt x="1469" y="3588"/>
                  </a:cubicBezTo>
                  <a:cubicBezTo>
                    <a:pt x="1346" y="3806"/>
                    <a:pt x="1224" y="4023"/>
                    <a:pt x="1115" y="4254"/>
                  </a:cubicBezTo>
                  <a:cubicBezTo>
                    <a:pt x="939" y="4594"/>
                    <a:pt x="803" y="4920"/>
                    <a:pt x="640" y="5247"/>
                  </a:cubicBezTo>
                  <a:cubicBezTo>
                    <a:pt x="463" y="5587"/>
                    <a:pt x="313" y="5940"/>
                    <a:pt x="177" y="6293"/>
                  </a:cubicBezTo>
                  <a:cubicBezTo>
                    <a:pt x="69" y="6620"/>
                    <a:pt x="1" y="6959"/>
                    <a:pt x="14" y="7313"/>
                  </a:cubicBezTo>
                  <a:cubicBezTo>
                    <a:pt x="14" y="7408"/>
                    <a:pt x="28" y="7517"/>
                    <a:pt x="42" y="7625"/>
                  </a:cubicBezTo>
                  <a:cubicBezTo>
                    <a:pt x="50" y="7627"/>
                    <a:pt x="59" y="7628"/>
                    <a:pt x="68" y="7628"/>
                  </a:cubicBezTo>
                  <a:cubicBezTo>
                    <a:pt x="127" y="7628"/>
                    <a:pt x="183" y="7591"/>
                    <a:pt x="218" y="7544"/>
                  </a:cubicBezTo>
                  <a:cubicBezTo>
                    <a:pt x="273" y="7476"/>
                    <a:pt x="313" y="7394"/>
                    <a:pt x="313" y="7313"/>
                  </a:cubicBezTo>
                  <a:cubicBezTo>
                    <a:pt x="354" y="7014"/>
                    <a:pt x="422" y="6715"/>
                    <a:pt x="531" y="6443"/>
                  </a:cubicBezTo>
                  <a:cubicBezTo>
                    <a:pt x="612" y="6198"/>
                    <a:pt x="694" y="5953"/>
                    <a:pt x="803" y="5709"/>
                  </a:cubicBezTo>
                  <a:cubicBezTo>
                    <a:pt x="1007" y="5233"/>
                    <a:pt x="1224" y="4757"/>
                    <a:pt x="1387" y="4268"/>
                  </a:cubicBezTo>
                  <a:cubicBezTo>
                    <a:pt x="1414" y="4227"/>
                    <a:pt x="1428" y="4200"/>
                    <a:pt x="1455" y="4173"/>
                  </a:cubicBezTo>
                  <a:cubicBezTo>
                    <a:pt x="1591" y="3996"/>
                    <a:pt x="1741" y="3833"/>
                    <a:pt x="1863" y="3643"/>
                  </a:cubicBezTo>
                  <a:cubicBezTo>
                    <a:pt x="2108" y="3289"/>
                    <a:pt x="2352" y="2922"/>
                    <a:pt x="2583" y="2555"/>
                  </a:cubicBezTo>
                  <a:cubicBezTo>
                    <a:pt x="2910" y="2039"/>
                    <a:pt x="3317" y="1577"/>
                    <a:pt x="3793" y="1196"/>
                  </a:cubicBezTo>
                  <a:cubicBezTo>
                    <a:pt x="4024" y="1006"/>
                    <a:pt x="4242" y="816"/>
                    <a:pt x="4473" y="612"/>
                  </a:cubicBezTo>
                  <a:cubicBezTo>
                    <a:pt x="4581" y="517"/>
                    <a:pt x="4677" y="408"/>
                    <a:pt x="4785" y="299"/>
                  </a:cubicBezTo>
                  <a:cubicBezTo>
                    <a:pt x="4812" y="245"/>
                    <a:pt x="4853" y="190"/>
                    <a:pt x="4867" y="136"/>
                  </a:cubicBezTo>
                  <a:cubicBezTo>
                    <a:pt x="4908" y="82"/>
                    <a:pt x="4867" y="14"/>
                    <a:pt x="4799" y="14"/>
                  </a:cubicBezTo>
                  <a:cubicBezTo>
                    <a:pt x="4776" y="5"/>
                    <a:pt x="4754" y="0"/>
                    <a:pt x="473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2"/>
            <p:cNvSpPr/>
            <p:nvPr/>
          </p:nvSpPr>
          <p:spPr>
            <a:xfrm>
              <a:off x="4573700" y="3406100"/>
              <a:ext cx="119650" cy="124050"/>
            </a:xfrm>
            <a:custGeom>
              <a:avLst/>
              <a:gdLst/>
              <a:ahLst/>
              <a:cxnLst/>
              <a:rect l="l" t="t" r="r" b="b"/>
              <a:pathLst>
                <a:path w="4786" h="4962" extrusionOk="0">
                  <a:moveTo>
                    <a:pt x="82" y="0"/>
                  </a:moveTo>
                  <a:cubicBezTo>
                    <a:pt x="28" y="68"/>
                    <a:pt x="1" y="150"/>
                    <a:pt x="14" y="231"/>
                  </a:cubicBezTo>
                  <a:cubicBezTo>
                    <a:pt x="41" y="367"/>
                    <a:pt x="96" y="489"/>
                    <a:pt x="164" y="598"/>
                  </a:cubicBezTo>
                  <a:cubicBezTo>
                    <a:pt x="300" y="829"/>
                    <a:pt x="463" y="1047"/>
                    <a:pt x="653" y="1251"/>
                  </a:cubicBezTo>
                  <a:cubicBezTo>
                    <a:pt x="871" y="1536"/>
                    <a:pt x="1102" y="1808"/>
                    <a:pt x="1333" y="2080"/>
                  </a:cubicBezTo>
                  <a:cubicBezTo>
                    <a:pt x="1401" y="2161"/>
                    <a:pt x="1469" y="2256"/>
                    <a:pt x="1537" y="2324"/>
                  </a:cubicBezTo>
                  <a:cubicBezTo>
                    <a:pt x="2135" y="2950"/>
                    <a:pt x="2733" y="3548"/>
                    <a:pt x="3358" y="4132"/>
                  </a:cubicBezTo>
                  <a:cubicBezTo>
                    <a:pt x="3643" y="4390"/>
                    <a:pt x="3915" y="4649"/>
                    <a:pt x="4214" y="4907"/>
                  </a:cubicBezTo>
                  <a:cubicBezTo>
                    <a:pt x="4228" y="4948"/>
                    <a:pt x="4269" y="4961"/>
                    <a:pt x="4309" y="4961"/>
                  </a:cubicBezTo>
                  <a:cubicBezTo>
                    <a:pt x="4391" y="4961"/>
                    <a:pt x="4486" y="4961"/>
                    <a:pt x="4568" y="4948"/>
                  </a:cubicBezTo>
                  <a:cubicBezTo>
                    <a:pt x="4649" y="4948"/>
                    <a:pt x="4731" y="4907"/>
                    <a:pt x="4785" y="4839"/>
                  </a:cubicBezTo>
                  <a:cubicBezTo>
                    <a:pt x="4758" y="4812"/>
                    <a:pt x="4731" y="4785"/>
                    <a:pt x="4690" y="4757"/>
                  </a:cubicBezTo>
                  <a:cubicBezTo>
                    <a:pt x="4418" y="4499"/>
                    <a:pt x="4160" y="4241"/>
                    <a:pt x="3888" y="4010"/>
                  </a:cubicBezTo>
                  <a:cubicBezTo>
                    <a:pt x="3249" y="3493"/>
                    <a:pt x="2678" y="2922"/>
                    <a:pt x="2162" y="2297"/>
                  </a:cubicBezTo>
                  <a:cubicBezTo>
                    <a:pt x="1890" y="1957"/>
                    <a:pt x="1604" y="1618"/>
                    <a:pt x="1333" y="1278"/>
                  </a:cubicBezTo>
                  <a:cubicBezTo>
                    <a:pt x="1034" y="884"/>
                    <a:pt x="694" y="517"/>
                    <a:pt x="313" y="190"/>
                  </a:cubicBezTo>
                  <a:cubicBezTo>
                    <a:pt x="245" y="122"/>
                    <a:pt x="164" y="6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2"/>
            <p:cNvSpPr/>
            <p:nvPr/>
          </p:nvSpPr>
          <p:spPr>
            <a:xfrm>
              <a:off x="4406175" y="3473925"/>
              <a:ext cx="50325" cy="124525"/>
            </a:xfrm>
            <a:custGeom>
              <a:avLst/>
              <a:gdLst/>
              <a:ahLst/>
              <a:cxnLst/>
              <a:rect l="l" t="t" r="r" b="b"/>
              <a:pathLst>
                <a:path w="2013" h="4981" extrusionOk="0">
                  <a:moveTo>
                    <a:pt x="389" y="0"/>
                  </a:moveTo>
                  <a:cubicBezTo>
                    <a:pt x="370" y="0"/>
                    <a:pt x="349" y="11"/>
                    <a:pt x="327" y="33"/>
                  </a:cubicBezTo>
                  <a:cubicBezTo>
                    <a:pt x="286" y="74"/>
                    <a:pt x="259" y="114"/>
                    <a:pt x="232" y="169"/>
                  </a:cubicBezTo>
                  <a:cubicBezTo>
                    <a:pt x="96" y="427"/>
                    <a:pt x="14" y="712"/>
                    <a:pt x="14" y="998"/>
                  </a:cubicBezTo>
                  <a:cubicBezTo>
                    <a:pt x="1" y="1147"/>
                    <a:pt x="28" y="1310"/>
                    <a:pt x="96" y="1446"/>
                  </a:cubicBezTo>
                  <a:cubicBezTo>
                    <a:pt x="123" y="1487"/>
                    <a:pt x="137" y="1541"/>
                    <a:pt x="150" y="1582"/>
                  </a:cubicBezTo>
                  <a:cubicBezTo>
                    <a:pt x="218" y="1976"/>
                    <a:pt x="313" y="2371"/>
                    <a:pt x="422" y="2751"/>
                  </a:cubicBezTo>
                  <a:cubicBezTo>
                    <a:pt x="667" y="3499"/>
                    <a:pt x="1020" y="4219"/>
                    <a:pt x="1482" y="4858"/>
                  </a:cubicBezTo>
                  <a:cubicBezTo>
                    <a:pt x="1509" y="4899"/>
                    <a:pt x="1550" y="4940"/>
                    <a:pt x="1577" y="4980"/>
                  </a:cubicBezTo>
                  <a:cubicBezTo>
                    <a:pt x="1700" y="4967"/>
                    <a:pt x="1808" y="4912"/>
                    <a:pt x="1890" y="4831"/>
                  </a:cubicBezTo>
                  <a:cubicBezTo>
                    <a:pt x="2012" y="4749"/>
                    <a:pt x="1999" y="4586"/>
                    <a:pt x="1876" y="4518"/>
                  </a:cubicBezTo>
                  <a:cubicBezTo>
                    <a:pt x="1849" y="4491"/>
                    <a:pt x="1836" y="4464"/>
                    <a:pt x="1822" y="4423"/>
                  </a:cubicBezTo>
                  <a:cubicBezTo>
                    <a:pt x="1795" y="4178"/>
                    <a:pt x="1768" y="3934"/>
                    <a:pt x="1713" y="3689"/>
                  </a:cubicBezTo>
                  <a:cubicBezTo>
                    <a:pt x="1605" y="3227"/>
                    <a:pt x="1496" y="2778"/>
                    <a:pt x="1387" y="2316"/>
                  </a:cubicBezTo>
                  <a:lnTo>
                    <a:pt x="1265" y="1773"/>
                  </a:lnTo>
                  <a:lnTo>
                    <a:pt x="1142" y="1773"/>
                  </a:lnTo>
                  <a:cubicBezTo>
                    <a:pt x="1135" y="1772"/>
                    <a:pt x="1127" y="1771"/>
                    <a:pt x="1119" y="1771"/>
                  </a:cubicBezTo>
                  <a:cubicBezTo>
                    <a:pt x="1010" y="1771"/>
                    <a:pt x="938" y="1861"/>
                    <a:pt x="938" y="1963"/>
                  </a:cubicBezTo>
                  <a:cubicBezTo>
                    <a:pt x="938" y="2031"/>
                    <a:pt x="952" y="2112"/>
                    <a:pt x="966" y="2180"/>
                  </a:cubicBezTo>
                  <a:cubicBezTo>
                    <a:pt x="993" y="2289"/>
                    <a:pt x="1034" y="2384"/>
                    <a:pt x="1074" y="2493"/>
                  </a:cubicBezTo>
                  <a:cubicBezTo>
                    <a:pt x="1156" y="2710"/>
                    <a:pt x="1251" y="2928"/>
                    <a:pt x="1333" y="3159"/>
                  </a:cubicBezTo>
                  <a:cubicBezTo>
                    <a:pt x="1360" y="3254"/>
                    <a:pt x="1387" y="3349"/>
                    <a:pt x="1387" y="3458"/>
                  </a:cubicBezTo>
                  <a:cubicBezTo>
                    <a:pt x="1387" y="3608"/>
                    <a:pt x="1333" y="3662"/>
                    <a:pt x="1183" y="3689"/>
                  </a:cubicBezTo>
                  <a:lnTo>
                    <a:pt x="1129" y="3689"/>
                  </a:lnTo>
                  <a:cubicBezTo>
                    <a:pt x="1034" y="3689"/>
                    <a:pt x="1034" y="3689"/>
                    <a:pt x="1006" y="3608"/>
                  </a:cubicBezTo>
                  <a:cubicBezTo>
                    <a:pt x="857" y="3227"/>
                    <a:pt x="735" y="2833"/>
                    <a:pt x="639" y="2439"/>
                  </a:cubicBezTo>
                  <a:cubicBezTo>
                    <a:pt x="517" y="1936"/>
                    <a:pt x="463" y="1419"/>
                    <a:pt x="449" y="916"/>
                  </a:cubicBezTo>
                  <a:cubicBezTo>
                    <a:pt x="449" y="699"/>
                    <a:pt x="476" y="481"/>
                    <a:pt x="476" y="277"/>
                  </a:cubicBezTo>
                  <a:cubicBezTo>
                    <a:pt x="476" y="209"/>
                    <a:pt x="476" y="141"/>
                    <a:pt x="449" y="74"/>
                  </a:cubicBezTo>
                  <a:cubicBezTo>
                    <a:pt x="441" y="25"/>
                    <a:pt x="418" y="0"/>
                    <a:pt x="3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2"/>
            <p:cNvSpPr/>
            <p:nvPr/>
          </p:nvSpPr>
          <p:spPr>
            <a:xfrm>
              <a:off x="4523400" y="3568600"/>
              <a:ext cx="101300" cy="68375"/>
            </a:xfrm>
            <a:custGeom>
              <a:avLst/>
              <a:gdLst/>
              <a:ahLst/>
              <a:cxnLst/>
              <a:rect l="l" t="t" r="r" b="b"/>
              <a:pathLst>
                <a:path w="4052" h="2735" extrusionOk="0">
                  <a:moveTo>
                    <a:pt x="395" y="1"/>
                  </a:moveTo>
                  <a:cubicBezTo>
                    <a:pt x="341" y="1"/>
                    <a:pt x="286" y="18"/>
                    <a:pt x="246" y="52"/>
                  </a:cubicBezTo>
                  <a:cubicBezTo>
                    <a:pt x="178" y="106"/>
                    <a:pt x="123" y="188"/>
                    <a:pt x="96" y="283"/>
                  </a:cubicBezTo>
                  <a:cubicBezTo>
                    <a:pt x="1" y="554"/>
                    <a:pt x="96" y="854"/>
                    <a:pt x="341" y="1017"/>
                  </a:cubicBezTo>
                  <a:cubicBezTo>
                    <a:pt x="653" y="1234"/>
                    <a:pt x="952" y="1452"/>
                    <a:pt x="1265" y="1642"/>
                  </a:cubicBezTo>
                  <a:cubicBezTo>
                    <a:pt x="1958" y="2090"/>
                    <a:pt x="2706" y="2444"/>
                    <a:pt x="3481" y="2688"/>
                  </a:cubicBezTo>
                  <a:cubicBezTo>
                    <a:pt x="3572" y="2719"/>
                    <a:pt x="3672" y="2734"/>
                    <a:pt x="3767" y="2734"/>
                  </a:cubicBezTo>
                  <a:cubicBezTo>
                    <a:pt x="3799" y="2734"/>
                    <a:pt x="3831" y="2733"/>
                    <a:pt x="3861" y="2729"/>
                  </a:cubicBezTo>
                  <a:cubicBezTo>
                    <a:pt x="3929" y="2716"/>
                    <a:pt x="3983" y="2702"/>
                    <a:pt x="4051" y="2675"/>
                  </a:cubicBezTo>
                  <a:cubicBezTo>
                    <a:pt x="3997" y="2621"/>
                    <a:pt x="3970" y="2593"/>
                    <a:pt x="3943" y="2566"/>
                  </a:cubicBezTo>
                  <a:cubicBezTo>
                    <a:pt x="3684" y="2349"/>
                    <a:pt x="3413" y="2158"/>
                    <a:pt x="3114" y="2009"/>
                  </a:cubicBezTo>
                  <a:cubicBezTo>
                    <a:pt x="2774" y="1846"/>
                    <a:pt x="2407" y="1669"/>
                    <a:pt x="2067" y="1492"/>
                  </a:cubicBezTo>
                  <a:cubicBezTo>
                    <a:pt x="1727" y="1329"/>
                    <a:pt x="1428" y="1125"/>
                    <a:pt x="1156" y="881"/>
                  </a:cubicBezTo>
                  <a:cubicBezTo>
                    <a:pt x="966" y="718"/>
                    <a:pt x="803" y="514"/>
                    <a:pt x="708" y="283"/>
                  </a:cubicBezTo>
                  <a:cubicBezTo>
                    <a:pt x="681" y="188"/>
                    <a:pt x="626" y="106"/>
                    <a:pt x="545" y="52"/>
                  </a:cubicBezTo>
                  <a:cubicBezTo>
                    <a:pt x="504" y="18"/>
                    <a:pt x="449" y="1"/>
                    <a:pt x="3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2"/>
            <p:cNvSpPr/>
            <p:nvPr/>
          </p:nvSpPr>
          <p:spPr>
            <a:xfrm>
              <a:off x="4244425" y="2961275"/>
              <a:ext cx="172650" cy="79900"/>
            </a:xfrm>
            <a:custGeom>
              <a:avLst/>
              <a:gdLst/>
              <a:ahLst/>
              <a:cxnLst/>
              <a:rect l="l" t="t" r="r" b="b"/>
              <a:pathLst>
                <a:path w="6906" h="3196" extrusionOk="0">
                  <a:moveTo>
                    <a:pt x="6152" y="0"/>
                  </a:moveTo>
                  <a:cubicBezTo>
                    <a:pt x="5781" y="0"/>
                    <a:pt x="5416" y="52"/>
                    <a:pt x="5057" y="150"/>
                  </a:cubicBezTo>
                  <a:cubicBezTo>
                    <a:pt x="4921" y="191"/>
                    <a:pt x="4772" y="218"/>
                    <a:pt x="4636" y="273"/>
                  </a:cubicBezTo>
                  <a:cubicBezTo>
                    <a:pt x="4309" y="382"/>
                    <a:pt x="3997" y="517"/>
                    <a:pt x="3698" y="667"/>
                  </a:cubicBezTo>
                  <a:cubicBezTo>
                    <a:pt x="3249" y="898"/>
                    <a:pt x="2787" y="1115"/>
                    <a:pt x="2311" y="1306"/>
                  </a:cubicBezTo>
                  <a:cubicBezTo>
                    <a:pt x="2298" y="1306"/>
                    <a:pt x="2271" y="1319"/>
                    <a:pt x="2257" y="1333"/>
                  </a:cubicBezTo>
                  <a:cubicBezTo>
                    <a:pt x="2026" y="1510"/>
                    <a:pt x="1781" y="1673"/>
                    <a:pt x="1537" y="1809"/>
                  </a:cubicBezTo>
                  <a:cubicBezTo>
                    <a:pt x="1224" y="1985"/>
                    <a:pt x="939" y="2176"/>
                    <a:pt x="653" y="2380"/>
                  </a:cubicBezTo>
                  <a:cubicBezTo>
                    <a:pt x="422" y="2556"/>
                    <a:pt x="232" y="2760"/>
                    <a:pt x="82" y="3005"/>
                  </a:cubicBezTo>
                  <a:cubicBezTo>
                    <a:pt x="55" y="3059"/>
                    <a:pt x="28" y="3127"/>
                    <a:pt x="1" y="3182"/>
                  </a:cubicBezTo>
                  <a:lnTo>
                    <a:pt x="14" y="3195"/>
                  </a:lnTo>
                  <a:cubicBezTo>
                    <a:pt x="109" y="3154"/>
                    <a:pt x="205" y="3114"/>
                    <a:pt x="300" y="3059"/>
                  </a:cubicBezTo>
                  <a:cubicBezTo>
                    <a:pt x="748" y="2801"/>
                    <a:pt x="1170" y="2529"/>
                    <a:pt x="1591" y="2216"/>
                  </a:cubicBezTo>
                  <a:cubicBezTo>
                    <a:pt x="1849" y="2026"/>
                    <a:pt x="2108" y="1863"/>
                    <a:pt x="2393" y="1714"/>
                  </a:cubicBezTo>
                  <a:cubicBezTo>
                    <a:pt x="2841" y="1469"/>
                    <a:pt x="3331" y="1279"/>
                    <a:pt x="3807" y="1075"/>
                  </a:cubicBezTo>
                  <a:lnTo>
                    <a:pt x="4146" y="939"/>
                  </a:lnTo>
                  <a:cubicBezTo>
                    <a:pt x="4962" y="653"/>
                    <a:pt x="5777" y="327"/>
                    <a:pt x="6634" y="273"/>
                  </a:cubicBezTo>
                  <a:cubicBezTo>
                    <a:pt x="6906" y="246"/>
                    <a:pt x="6865" y="69"/>
                    <a:pt x="6729" y="42"/>
                  </a:cubicBezTo>
                  <a:cubicBezTo>
                    <a:pt x="6535" y="14"/>
                    <a:pt x="6343" y="0"/>
                    <a:pt x="615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2"/>
            <p:cNvSpPr/>
            <p:nvPr/>
          </p:nvSpPr>
          <p:spPr>
            <a:xfrm>
              <a:off x="4369825" y="3020075"/>
              <a:ext cx="148525" cy="24825"/>
            </a:xfrm>
            <a:custGeom>
              <a:avLst/>
              <a:gdLst/>
              <a:ahLst/>
              <a:cxnLst/>
              <a:rect l="l" t="t" r="r" b="b"/>
              <a:pathLst>
                <a:path w="5941" h="993" extrusionOk="0">
                  <a:moveTo>
                    <a:pt x="4323" y="0"/>
                  </a:moveTo>
                  <a:cubicBezTo>
                    <a:pt x="3752" y="14"/>
                    <a:pt x="3194" y="82"/>
                    <a:pt x="2637" y="163"/>
                  </a:cubicBezTo>
                  <a:cubicBezTo>
                    <a:pt x="1944" y="286"/>
                    <a:pt x="1264" y="449"/>
                    <a:pt x="585" y="612"/>
                  </a:cubicBezTo>
                  <a:cubicBezTo>
                    <a:pt x="476" y="639"/>
                    <a:pt x="354" y="666"/>
                    <a:pt x="245" y="707"/>
                  </a:cubicBezTo>
                  <a:cubicBezTo>
                    <a:pt x="191" y="734"/>
                    <a:pt x="136" y="748"/>
                    <a:pt x="95" y="775"/>
                  </a:cubicBezTo>
                  <a:cubicBezTo>
                    <a:pt x="55" y="802"/>
                    <a:pt x="0" y="830"/>
                    <a:pt x="0" y="884"/>
                  </a:cubicBezTo>
                  <a:cubicBezTo>
                    <a:pt x="14" y="938"/>
                    <a:pt x="82" y="952"/>
                    <a:pt x="123" y="965"/>
                  </a:cubicBezTo>
                  <a:cubicBezTo>
                    <a:pt x="136" y="965"/>
                    <a:pt x="150" y="979"/>
                    <a:pt x="177" y="979"/>
                  </a:cubicBezTo>
                  <a:cubicBezTo>
                    <a:pt x="249" y="988"/>
                    <a:pt x="322" y="993"/>
                    <a:pt x="394" y="993"/>
                  </a:cubicBezTo>
                  <a:cubicBezTo>
                    <a:pt x="539" y="993"/>
                    <a:pt x="684" y="974"/>
                    <a:pt x="829" y="938"/>
                  </a:cubicBezTo>
                  <a:cubicBezTo>
                    <a:pt x="1088" y="870"/>
                    <a:pt x="1346" y="802"/>
                    <a:pt x="1604" y="748"/>
                  </a:cubicBezTo>
                  <a:cubicBezTo>
                    <a:pt x="2379" y="585"/>
                    <a:pt x="3167" y="490"/>
                    <a:pt x="3956" y="463"/>
                  </a:cubicBezTo>
                  <a:cubicBezTo>
                    <a:pt x="4418" y="449"/>
                    <a:pt x="4893" y="449"/>
                    <a:pt x="5356" y="449"/>
                  </a:cubicBezTo>
                  <a:lnTo>
                    <a:pt x="5655" y="449"/>
                  </a:lnTo>
                  <a:cubicBezTo>
                    <a:pt x="5750" y="449"/>
                    <a:pt x="5859" y="422"/>
                    <a:pt x="5940" y="367"/>
                  </a:cubicBezTo>
                  <a:cubicBezTo>
                    <a:pt x="5886" y="299"/>
                    <a:pt x="5818" y="245"/>
                    <a:pt x="5736" y="231"/>
                  </a:cubicBezTo>
                  <a:cubicBezTo>
                    <a:pt x="5274" y="82"/>
                    <a:pt x="4798" y="0"/>
                    <a:pt x="432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2"/>
            <p:cNvSpPr/>
            <p:nvPr/>
          </p:nvSpPr>
          <p:spPr>
            <a:xfrm>
              <a:off x="4433700" y="2956175"/>
              <a:ext cx="162450" cy="27925"/>
            </a:xfrm>
            <a:custGeom>
              <a:avLst/>
              <a:gdLst/>
              <a:ahLst/>
              <a:cxnLst/>
              <a:rect l="l" t="t" r="r" b="b"/>
              <a:pathLst>
                <a:path w="6498" h="1117" extrusionOk="0">
                  <a:moveTo>
                    <a:pt x="1417" y="0"/>
                  </a:moveTo>
                  <a:cubicBezTo>
                    <a:pt x="1176" y="0"/>
                    <a:pt x="935" y="14"/>
                    <a:pt x="694" y="42"/>
                  </a:cubicBezTo>
                  <a:cubicBezTo>
                    <a:pt x="490" y="69"/>
                    <a:pt x="286" y="137"/>
                    <a:pt x="96" y="246"/>
                  </a:cubicBezTo>
                  <a:cubicBezTo>
                    <a:pt x="55" y="273"/>
                    <a:pt x="28" y="300"/>
                    <a:pt x="1" y="327"/>
                  </a:cubicBezTo>
                  <a:cubicBezTo>
                    <a:pt x="46" y="372"/>
                    <a:pt x="91" y="399"/>
                    <a:pt x="143" y="399"/>
                  </a:cubicBezTo>
                  <a:cubicBezTo>
                    <a:pt x="154" y="399"/>
                    <a:pt x="166" y="398"/>
                    <a:pt x="177" y="395"/>
                  </a:cubicBezTo>
                  <a:cubicBezTo>
                    <a:pt x="295" y="395"/>
                    <a:pt x="419" y="401"/>
                    <a:pt x="541" y="401"/>
                  </a:cubicBezTo>
                  <a:cubicBezTo>
                    <a:pt x="602" y="401"/>
                    <a:pt x="662" y="400"/>
                    <a:pt x="721" y="395"/>
                  </a:cubicBezTo>
                  <a:cubicBezTo>
                    <a:pt x="993" y="382"/>
                    <a:pt x="1278" y="368"/>
                    <a:pt x="1564" y="354"/>
                  </a:cubicBezTo>
                  <a:cubicBezTo>
                    <a:pt x="1611" y="348"/>
                    <a:pt x="1659" y="344"/>
                    <a:pt x="1708" y="344"/>
                  </a:cubicBezTo>
                  <a:cubicBezTo>
                    <a:pt x="1757" y="344"/>
                    <a:pt x="1808" y="348"/>
                    <a:pt x="1863" y="354"/>
                  </a:cubicBezTo>
                  <a:cubicBezTo>
                    <a:pt x="2542" y="450"/>
                    <a:pt x="3222" y="545"/>
                    <a:pt x="3888" y="640"/>
                  </a:cubicBezTo>
                  <a:cubicBezTo>
                    <a:pt x="4568" y="735"/>
                    <a:pt x="5247" y="885"/>
                    <a:pt x="5913" y="1075"/>
                  </a:cubicBezTo>
                  <a:cubicBezTo>
                    <a:pt x="6019" y="1101"/>
                    <a:pt x="6130" y="1116"/>
                    <a:pt x="6243" y="1116"/>
                  </a:cubicBezTo>
                  <a:cubicBezTo>
                    <a:pt x="6305" y="1116"/>
                    <a:pt x="6367" y="1112"/>
                    <a:pt x="6430" y="1102"/>
                  </a:cubicBezTo>
                  <a:cubicBezTo>
                    <a:pt x="6457" y="1102"/>
                    <a:pt x="6498" y="1088"/>
                    <a:pt x="6498" y="1048"/>
                  </a:cubicBezTo>
                  <a:cubicBezTo>
                    <a:pt x="6498" y="1007"/>
                    <a:pt x="6484" y="980"/>
                    <a:pt x="6457" y="966"/>
                  </a:cubicBezTo>
                  <a:cubicBezTo>
                    <a:pt x="6389" y="912"/>
                    <a:pt x="6307" y="871"/>
                    <a:pt x="6226" y="844"/>
                  </a:cubicBezTo>
                  <a:cubicBezTo>
                    <a:pt x="5872" y="681"/>
                    <a:pt x="5505" y="558"/>
                    <a:pt x="5138" y="463"/>
                  </a:cubicBezTo>
                  <a:cubicBezTo>
                    <a:pt x="5016" y="436"/>
                    <a:pt x="4907" y="422"/>
                    <a:pt x="4799" y="409"/>
                  </a:cubicBezTo>
                  <a:cubicBezTo>
                    <a:pt x="4554" y="382"/>
                    <a:pt x="4296" y="382"/>
                    <a:pt x="4065" y="341"/>
                  </a:cubicBezTo>
                  <a:cubicBezTo>
                    <a:pt x="3535" y="273"/>
                    <a:pt x="3004" y="178"/>
                    <a:pt x="2488" y="96"/>
                  </a:cubicBezTo>
                  <a:cubicBezTo>
                    <a:pt x="2131" y="31"/>
                    <a:pt x="1774" y="0"/>
                    <a:pt x="141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2"/>
            <p:cNvSpPr/>
            <p:nvPr/>
          </p:nvSpPr>
          <p:spPr>
            <a:xfrm>
              <a:off x="4263450" y="3457050"/>
              <a:ext cx="34025" cy="131875"/>
            </a:xfrm>
            <a:custGeom>
              <a:avLst/>
              <a:gdLst/>
              <a:ahLst/>
              <a:cxnLst/>
              <a:rect l="l" t="t" r="r" b="b"/>
              <a:pathLst>
                <a:path w="1361" h="5275" extrusionOk="0">
                  <a:moveTo>
                    <a:pt x="1333" y="1"/>
                  </a:moveTo>
                  <a:cubicBezTo>
                    <a:pt x="1306" y="42"/>
                    <a:pt x="1279" y="96"/>
                    <a:pt x="1251" y="150"/>
                  </a:cubicBezTo>
                  <a:cubicBezTo>
                    <a:pt x="1129" y="382"/>
                    <a:pt x="1020" y="626"/>
                    <a:pt x="939" y="884"/>
                  </a:cubicBezTo>
                  <a:cubicBezTo>
                    <a:pt x="830" y="1197"/>
                    <a:pt x="721" y="1523"/>
                    <a:pt x="599" y="1850"/>
                  </a:cubicBezTo>
                  <a:cubicBezTo>
                    <a:pt x="504" y="2135"/>
                    <a:pt x="354" y="2407"/>
                    <a:pt x="178" y="2651"/>
                  </a:cubicBezTo>
                  <a:cubicBezTo>
                    <a:pt x="69" y="2787"/>
                    <a:pt x="14" y="2937"/>
                    <a:pt x="1" y="3100"/>
                  </a:cubicBezTo>
                  <a:cubicBezTo>
                    <a:pt x="1" y="3154"/>
                    <a:pt x="1" y="3209"/>
                    <a:pt x="1" y="3250"/>
                  </a:cubicBezTo>
                  <a:cubicBezTo>
                    <a:pt x="1" y="3290"/>
                    <a:pt x="14" y="3345"/>
                    <a:pt x="28" y="3385"/>
                  </a:cubicBezTo>
                  <a:cubicBezTo>
                    <a:pt x="36" y="3418"/>
                    <a:pt x="54" y="3436"/>
                    <a:pt x="77" y="3436"/>
                  </a:cubicBezTo>
                  <a:cubicBezTo>
                    <a:pt x="91" y="3436"/>
                    <a:pt x="107" y="3429"/>
                    <a:pt x="123" y="3413"/>
                  </a:cubicBezTo>
                  <a:cubicBezTo>
                    <a:pt x="164" y="3372"/>
                    <a:pt x="191" y="3331"/>
                    <a:pt x="232" y="3290"/>
                  </a:cubicBezTo>
                  <a:cubicBezTo>
                    <a:pt x="368" y="3073"/>
                    <a:pt x="449" y="2828"/>
                    <a:pt x="504" y="2570"/>
                  </a:cubicBezTo>
                  <a:cubicBezTo>
                    <a:pt x="504" y="2543"/>
                    <a:pt x="517" y="2516"/>
                    <a:pt x="517" y="2475"/>
                  </a:cubicBezTo>
                  <a:cubicBezTo>
                    <a:pt x="613" y="2502"/>
                    <a:pt x="680" y="2570"/>
                    <a:pt x="694" y="2665"/>
                  </a:cubicBezTo>
                  <a:cubicBezTo>
                    <a:pt x="735" y="2828"/>
                    <a:pt x="735" y="2991"/>
                    <a:pt x="694" y="3154"/>
                  </a:cubicBezTo>
                  <a:cubicBezTo>
                    <a:pt x="640" y="3467"/>
                    <a:pt x="572" y="3780"/>
                    <a:pt x="517" y="4079"/>
                  </a:cubicBezTo>
                  <a:cubicBezTo>
                    <a:pt x="449" y="4337"/>
                    <a:pt x="436" y="4609"/>
                    <a:pt x="449" y="4867"/>
                  </a:cubicBezTo>
                  <a:cubicBezTo>
                    <a:pt x="449" y="5016"/>
                    <a:pt x="490" y="5152"/>
                    <a:pt x="558" y="5275"/>
                  </a:cubicBezTo>
                  <a:cubicBezTo>
                    <a:pt x="667" y="5193"/>
                    <a:pt x="735" y="5084"/>
                    <a:pt x="762" y="4962"/>
                  </a:cubicBezTo>
                  <a:cubicBezTo>
                    <a:pt x="816" y="4799"/>
                    <a:pt x="844" y="4636"/>
                    <a:pt x="871" y="4459"/>
                  </a:cubicBezTo>
                  <a:cubicBezTo>
                    <a:pt x="898" y="4106"/>
                    <a:pt x="912" y="3739"/>
                    <a:pt x="952" y="3385"/>
                  </a:cubicBezTo>
                  <a:cubicBezTo>
                    <a:pt x="1047" y="2529"/>
                    <a:pt x="1156" y="1686"/>
                    <a:pt x="1251" y="844"/>
                  </a:cubicBezTo>
                  <a:cubicBezTo>
                    <a:pt x="1292" y="558"/>
                    <a:pt x="1319" y="286"/>
                    <a:pt x="136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2"/>
            <p:cNvSpPr/>
            <p:nvPr/>
          </p:nvSpPr>
          <p:spPr>
            <a:xfrm>
              <a:off x="4452400" y="3602225"/>
              <a:ext cx="85300" cy="82000"/>
            </a:xfrm>
            <a:custGeom>
              <a:avLst/>
              <a:gdLst/>
              <a:ahLst/>
              <a:cxnLst/>
              <a:rect l="l" t="t" r="r" b="b"/>
              <a:pathLst>
                <a:path w="3412" h="3280" extrusionOk="0">
                  <a:moveTo>
                    <a:pt x="251" y="1"/>
                  </a:moveTo>
                  <a:cubicBezTo>
                    <a:pt x="185" y="1"/>
                    <a:pt x="124" y="41"/>
                    <a:pt x="95" y="107"/>
                  </a:cubicBezTo>
                  <a:cubicBezTo>
                    <a:pt x="55" y="161"/>
                    <a:pt x="41" y="229"/>
                    <a:pt x="14" y="297"/>
                  </a:cubicBezTo>
                  <a:cubicBezTo>
                    <a:pt x="0" y="338"/>
                    <a:pt x="14" y="378"/>
                    <a:pt x="41" y="419"/>
                  </a:cubicBezTo>
                  <a:cubicBezTo>
                    <a:pt x="218" y="650"/>
                    <a:pt x="381" y="881"/>
                    <a:pt x="530" y="1112"/>
                  </a:cubicBezTo>
                  <a:cubicBezTo>
                    <a:pt x="789" y="1493"/>
                    <a:pt x="1047" y="1846"/>
                    <a:pt x="1332" y="2200"/>
                  </a:cubicBezTo>
                  <a:cubicBezTo>
                    <a:pt x="1726" y="2676"/>
                    <a:pt x="2256" y="3042"/>
                    <a:pt x="2841" y="3246"/>
                  </a:cubicBezTo>
                  <a:cubicBezTo>
                    <a:pt x="2920" y="3269"/>
                    <a:pt x="3000" y="3280"/>
                    <a:pt x="3079" y="3280"/>
                  </a:cubicBezTo>
                  <a:cubicBezTo>
                    <a:pt x="3190" y="3280"/>
                    <a:pt x="3301" y="3259"/>
                    <a:pt x="3412" y="3219"/>
                  </a:cubicBezTo>
                  <a:lnTo>
                    <a:pt x="3412" y="3192"/>
                  </a:lnTo>
                  <a:cubicBezTo>
                    <a:pt x="3371" y="3178"/>
                    <a:pt x="3330" y="3151"/>
                    <a:pt x="3289" y="3124"/>
                  </a:cubicBezTo>
                  <a:cubicBezTo>
                    <a:pt x="3140" y="3056"/>
                    <a:pt x="2977" y="2988"/>
                    <a:pt x="2827" y="2920"/>
                  </a:cubicBezTo>
                  <a:cubicBezTo>
                    <a:pt x="2623" y="2811"/>
                    <a:pt x="2420" y="2703"/>
                    <a:pt x="2229" y="2580"/>
                  </a:cubicBezTo>
                  <a:cubicBezTo>
                    <a:pt x="2012" y="2458"/>
                    <a:pt x="1849" y="2268"/>
                    <a:pt x="1754" y="2037"/>
                  </a:cubicBezTo>
                  <a:cubicBezTo>
                    <a:pt x="1713" y="1942"/>
                    <a:pt x="1658" y="1860"/>
                    <a:pt x="1618" y="1765"/>
                  </a:cubicBezTo>
                  <a:cubicBezTo>
                    <a:pt x="1387" y="1330"/>
                    <a:pt x="1128" y="909"/>
                    <a:pt x="843" y="501"/>
                  </a:cubicBezTo>
                  <a:cubicBezTo>
                    <a:pt x="748" y="378"/>
                    <a:pt x="639" y="270"/>
                    <a:pt x="544" y="161"/>
                  </a:cubicBezTo>
                  <a:cubicBezTo>
                    <a:pt x="476" y="107"/>
                    <a:pt x="408" y="66"/>
                    <a:pt x="340" y="25"/>
                  </a:cubicBezTo>
                  <a:cubicBezTo>
                    <a:pt x="311" y="8"/>
                    <a:pt x="281" y="1"/>
                    <a:pt x="251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2"/>
            <p:cNvSpPr/>
            <p:nvPr/>
          </p:nvSpPr>
          <p:spPr>
            <a:xfrm>
              <a:off x="4612775" y="3224200"/>
              <a:ext cx="109100" cy="64350"/>
            </a:xfrm>
            <a:custGeom>
              <a:avLst/>
              <a:gdLst/>
              <a:ahLst/>
              <a:cxnLst/>
              <a:rect l="l" t="t" r="r" b="b"/>
              <a:pathLst>
                <a:path w="4364" h="2574" extrusionOk="0">
                  <a:moveTo>
                    <a:pt x="313" y="1"/>
                  </a:moveTo>
                  <a:cubicBezTo>
                    <a:pt x="208" y="1"/>
                    <a:pt x="103" y="11"/>
                    <a:pt x="1" y="31"/>
                  </a:cubicBezTo>
                  <a:lnTo>
                    <a:pt x="1" y="59"/>
                  </a:lnTo>
                  <a:lnTo>
                    <a:pt x="82" y="127"/>
                  </a:lnTo>
                  <a:cubicBezTo>
                    <a:pt x="517" y="439"/>
                    <a:pt x="966" y="738"/>
                    <a:pt x="1414" y="1010"/>
                  </a:cubicBezTo>
                  <a:cubicBezTo>
                    <a:pt x="2216" y="1472"/>
                    <a:pt x="3018" y="1948"/>
                    <a:pt x="3834" y="2410"/>
                  </a:cubicBezTo>
                  <a:cubicBezTo>
                    <a:pt x="3942" y="2464"/>
                    <a:pt x="4065" y="2519"/>
                    <a:pt x="4187" y="2560"/>
                  </a:cubicBezTo>
                  <a:cubicBezTo>
                    <a:pt x="4214" y="2573"/>
                    <a:pt x="4241" y="2573"/>
                    <a:pt x="4282" y="2573"/>
                  </a:cubicBezTo>
                  <a:cubicBezTo>
                    <a:pt x="4350" y="2573"/>
                    <a:pt x="4364" y="2532"/>
                    <a:pt x="4337" y="2478"/>
                  </a:cubicBezTo>
                  <a:cubicBezTo>
                    <a:pt x="4296" y="2424"/>
                    <a:pt x="4255" y="2369"/>
                    <a:pt x="4214" y="2329"/>
                  </a:cubicBezTo>
                  <a:cubicBezTo>
                    <a:pt x="3983" y="2097"/>
                    <a:pt x="3739" y="1907"/>
                    <a:pt x="3467" y="1758"/>
                  </a:cubicBezTo>
                  <a:cubicBezTo>
                    <a:pt x="3399" y="1731"/>
                    <a:pt x="3344" y="1703"/>
                    <a:pt x="3290" y="1676"/>
                  </a:cubicBezTo>
                  <a:cubicBezTo>
                    <a:pt x="3222" y="1649"/>
                    <a:pt x="3154" y="1622"/>
                    <a:pt x="3100" y="1595"/>
                  </a:cubicBezTo>
                  <a:cubicBezTo>
                    <a:pt x="2801" y="1404"/>
                    <a:pt x="2529" y="1200"/>
                    <a:pt x="2257" y="983"/>
                  </a:cubicBezTo>
                  <a:cubicBezTo>
                    <a:pt x="1985" y="752"/>
                    <a:pt x="1686" y="534"/>
                    <a:pt x="1387" y="344"/>
                  </a:cubicBezTo>
                  <a:cubicBezTo>
                    <a:pt x="1156" y="195"/>
                    <a:pt x="898" y="86"/>
                    <a:pt x="626" y="31"/>
                  </a:cubicBezTo>
                  <a:cubicBezTo>
                    <a:pt x="524" y="11"/>
                    <a:pt x="419" y="1"/>
                    <a:pt x="31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2"/>
            <p:cNvSpPr/>
            <p:nvPr/>
          </p:nvSpPr>
          <p:spPr>
            <a:xfrm>
              <a:off x="4253600" y="3384675"/>
              <a:ext cx="64925" cy="131875"/>
            </a:xfrm>
            <a:custGeom>
              <a:avLst/>
              <a:gdLst/>
              <a:ahLst/>
              <a:cxnLst/>
              <a:rect l="l" t="t" r="r" b="b"/>
              <a:pathLst>
                <a:path w="2597" h="5275" extrusionOk="0">
                  <a:moveTo>
                    <a:pt x="2542" y="1"/>
                  </a:moveTo>
                  <a:lnTo>
                    <a:pt x="2447" y="82"/>
                  </a:lnTo>
                  <a:cubicBezTo>
                    <a:pt x="2040" y="504"/>
                    <a:pt x="1713" y="993"/>
                    <a:pt x="1469" y="1523"/>
                  </a:cubicBezTo>
                  <a:cubicBezTo>
                    <a:pt x="1251" y="1999"/>
                    <a:pt x="1061" y="2488"/>
                    <a:pt x="898" y="2991"/>
                  </a:cubicBezTo>
                  <a:cubicBezTo>
                    <a:pt x="721" y="3508"/>
                    <a:pt x="544" y="4011"/>
                    <a:pt x="341" y="4527"/>
                  </a:cubicBezTo>
                  <a:cubicBezTo>
                    <a:pt x="245" y="4772"/>
                    <a:pt x="123" y="5016"/>
                    <a:pt x="1" y="5275"/>
                  </a:cubicBezTo>
                  <a:cubicBezTo>
                    <a:pt x="41" y="5261"/>
                    <a:pt x="82" y="5247"/>
                    <a:pt x="109" y="5234"/>
                  </a:cubicBezTo>
                  <a:cubicBezTo>
                    <a:pt x="368" y="5098"/>
                    <a:pt x="572" y="4894"/>
                    <a:pt x="707" y="4636"/>
                  </a:cubicBezTo>
                  <a:cubicBezTo>
                    <a:pt x="789" y="4445"/>
                    <a:pt x="871" y="4255"/>
                    <a:pt x="911" y="4065"/>
                  </a:cubicBezTo>
                  <a:cubicBezTo>
                    <a:pt x="1007" y="3684"/>
                    <a:pt x="1102" y="3304"/>
                    <a:pt x="1197" y="2937"/>
                  </a:cubicBezTo>
                  <a:lnTo>
                    <a:pt x="1197" y="2882"/>
                  </a:lnTo>
                  <a:cubicBezTo>
                    <a:pt x="1238" y="2746"/>
                    <a:pt x="1251" y="2611"/>
                    <a:pt x="1306" y="2488"/>
                  </a:cubicBezTo>
                  <a:cubicBezTo>
                    <a:pt x="1401" y="2230"/>
                    <a:pt x="1523" y="1999"/>
                    <a:pt x="1686" y="1768"/>
                  </a:cubicBezTo>
                  <a:cubicBezTo>
                    <a:pt x="1863" y="1496"/>
                    <a:pt x="2053" y="1224"/>
                    <a:pt x="2243" y="939"/>
                  </a:cubicBezTo>
                  <a:cubicBezTo>
                    <a:pt x="2339" y="803"/>
                    <a:pt x="2420" y="640"/>
                    <a:pt x="2502" y="490"/>
                  </a:cubicBezTo>
                  <a:cubicBezTo>
                    <a:pt x="2542" y="409"/>
                    <a:pt x="2570" y="313"/>
                    <a:pt x="2583" y="218"/>
                  </a:cubicBezTo>
                  <a:cubicBezTo>
                    <a:pt x="2597" y="150"/>
                    <a:pt x="2583" y="69"/>
                    <a:pt x="254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2"/>
            <p:cNvSpPr/>
            <p:nvPr/>
          </p:nvSpPr>
          <p:spPr>
            <a:xfrm>
              <a:off x="4423500" y="3593625"/>
              <a:ext cx="58475" cy="89100"/>
            </a:xfrm>
            <a:custGeom>
              <a:avLst/>
              <a:gdLst/>
              <a:ahLst/>
              <a:cxnLst/>
              <a:rect l="l" t="t" r="r" b="b"/>
              <a:pathLst>
                <a:path w="2339" h="3564" extrusionOk="0">
                  <a:moveTo>
                    <a:pt x="116" y="0"/>
                  </a:moveTo>
                  <a:cubicBezTo>
                    <a:pt x="51" y="0"/>
                    <a:pt x="11" y="43"/>
                    <a:pt x="1" y="124"/>
                  </a:cubicBezTo>
                  <a:cubicBezTo>
                    <a:pt x="1" y="152"/>
                    <a:pt x="1" y="192"/>
                    <a:pt x="1" y="233"/>
                  </a:cubicBezTo>
                  <a:cubicBezTo>
                    <a:pt x="28" y="396"/>
                    <a:pt x="69" y="559"/>
                    <a:pt x="150" y="695"/>
                  </a:cubicBezTo>
                  <a:cubicBezTo>
                    <a:pt x="463" y="1225"/>
                    <a:pt x="748" y="1769"/>
                    <a:pt x="1102" y="2286"/>
                  </a:cubicBezTo>
                  <a:cubicBezTo>
                    <a:pt x="1374" y="2720"/>
                    <a:pt x="1727" y="3101"/>
                    <a:pt x="2121" y="3441"/>
                  </a:cubicBezTo>
                  <a:cubicBezTo>
                    <a:pt x="2176" y="3482"/>
                    <a:pt x="2244" y="3522"/>
                    <a:pt x="2312" y="3563"/>
                  </a:cubicBezTo>
                  <a:cubicBezTo>
                    <a:pt x="2325" y="3536"/>
                    <a:pt x="2339" y="3536"/>
                    <a:pt x="2339" y="3536"/>
                  </a:cubicBezTo>
                  <a:cubicBezTo>
                    <a:pt x="2339" y="3522"/>
                    <a:pt x="2339" y="3509"/>
                    <a:pt x="2339" y="3495"/>
                  </a:cubicBezTo>
                  <a:cubicBezTo>
                    <a:pt x="2325" y="3291"/>
                    <a:pt x="2271" y="3087"/>
                    <a:pt x="2162" y="2924"/>
                  </a:cubicBezTo>
                  <a:cubicBezTo>
                    <a:pt x="2053" y="2707"/>
                    <a:pt x="1917" y="2517"/>
                    <a:pt x="1754" y="2340"/>
                  </a:cubicBezTo>
                  <a:cubicBezTo>
                    <a:pt x="1537" y="2082"/>
                    <a:pt x="1319" y="1837"/>
                    <a:pt x="1102" y="1565"/>
                  </a:cubicBezTo>
                  <a:cubicBezTo>
                    <a:pt x="952" y="1388"/>
                    <a:pt x="830" y="1198"/>
                    <a:pt x="735" y="994"/>
                  </a:cubicBezTo>
                  <a:cubicBezTo>
                    <a:pt x="694" y="913"/>
                    <a:pt x="667" y="818"/>
                    <a:pt x="653" y="736"/>
                  </a:cubicBezTo>
                  <a:cubicBezTo>
                    <a:pt x="640" y="464"/>
                    <a:pt x="504" y="220"/>
                    <a:pt x="286" y="70"/>
                  </a:cubicBezTo>
                  <a:cubicBezTo>
                    <a:pt x="259" y="43"/>
                    <a:pt x="218" y="29"/>
                    <a:pt x="191" y="16"/>
                  </a:cubicBezTo>
                  <a:cubicBezTo>
                    <a:pt x="163" y="5"/>
                    <a:pt x="138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2"/>
            <p:cNvSpPr/>
            <p:nvPr/>
          </p:nvSpPr>
          <p:spPr>
            <a:xfrm>
              <a:off x="4654925" y="3305500"/>
              <a:ext cx="66950" cy="55950"/>
            </a:xfrm>
            <a:custGeom>
              <a:avLst/>
              <a:gdLst/>
              <a:ahLst/>
              <a:cxnLst/>
              <a:rect l="l" t="t" r="r" b="b"/>
              <a:pathLst>
                <a:path w="2678" h="2238" extrusionOk="0">
                  <a:moveTo>
                    <a:pt x="0" y="1"/>
                  </a:moveTo>
                  <a:cubicBezTo>
                    <a:pt x="27" y="28"/>
                    <a:pt x="55" y="55"/>
                    <a:pt x="82" y="96"/>
                  </a:cubicBezTo>
                  <a:cubicBezTo>
                    <a:pt x="150" y="178"/>
                    <a:pt x="231" y="273"/>
                    <a:pt x="326" y="354"/>
                  </a:cubicBezTo>
                  <a:cubicBezTo>
                    <a:pt x="653" y="640"/>
                    <a:pt x="979" y="912"/>
                    <a:pt x="1305" y="1197"/>
                  </a:cubicBezTo>
                  <a:cubicBezTo>
                    <a:pt x="1604" y="1442"/>
                    <a:pt x="1876" y="1713"/>
                    <a:pt x="2134" y="2012"/>
                  </a:cubicBezTo>
                  <a:cubicBezTo>
                    <a:pt x="2189" y="2080"/>
                    <a:pt x="2256" y="2135"/>
                    <a:pt x="2338" y="2162"/>
                  </a:cubicBezTo>
                  <a:cubicBezTo>
                    <a:pt x="2392" y="2176"/>
                    <a:pt x="2447" y="2203"/>
                    <a:pt x="2515" y="2216"/>
                  </a:cubicBezTo>
                  <a:cubicBezTo>
                    <a:pt x="2539" y="2225"/>
                    <a:pt x="2569" y="2238"/>
                    <a:pt x="2595" y="2238"/>
                  </a:cubicBezTo>
                  <a:cubicBezTo>
                    <a:pt x="2612" y="2238"/>
                    <a:pt x="2626" y="2232"/>
                    <a:pt x="2637" y="2216"/>
                  </a:cubicBezTo>
                  <a:cubicBezTo>
                    <a:pt x="2678" y="2189"/>
                    <a:pt x="2637" y="2135"/>
                    <a:pt x="2610" y="2080"/>
                  </a:cubicBezTo>
                  <a:cubicBezTo>
                    <a:pt x="2610" y="2067"/>
                    <a:pt x="2596" y="2053"/>
                    <a:pt x="2583" y="2026"/>
                  </a:cubicBezTo>
                  <a:cubicBezTo>
                    <a:pt x="2433" y="1822"/>
                    <a:pt x="2243" y="1645"/>
                    <a:pt x="2039" y="1510"/>
                  </a:cubicBezTo>
                  <a:cubicBezTo>
                    <a:pt x="1957" y="1455"/>
                    <a:pt x="1889" y="1401"/>
                    <a:pt x="1822" y="1333"/>
                  </a:cubicBezTo>
                  <a:cubicBezTo>
                    <a:pt x="1794" y="1319"/>
                    <a:pt x="1767" y="1292"/>
                    <a:pt x="1754" y="1265"/>
                  </a:cubicBezTo>
                  <a:cubicBezTo>
                    <a:pt x="1713" y="1197"/>
                    <a:pt x="1726" y="1156"/>
                    <a:pt x="1794" y="1143"/>
                  </a:cubicBezTo>
                  <a:cubicBezTo>
                    <a:pt x="1849" y="1129"/>
                    <a:pt x="1903" y="1115"/>
                    <a:pt x="1957" y="1115"/>
                  </a:cubicBezTo>
                  <a:cubicBezTo>
                    <a:pt x="2175" y="1129"/>
                    <a:pt x="2379" y="1170"/>
                    <a:pt x="2583" y="1251"/>
                  </a:cubicBezTo>
                  <a:cubicBezTo>
                    <a:pt x="2610" y="1251"/>
                    <a:pt x="2623" y="1265"/>
                    <a:pt x="2651" y="1279"/>
                  </a:cubicBezTo>
                  <a:cubicBezTo>
                    <a:pt x="2651" y="1251"/>
                    <a:pt x="2637" y="1238"/>
                    <a:pt x="2623" y="1238"/>
                  </a:cubicBezTo>
                  <a:cubicBezTo>
                    <a:pt x="2107" y="830"/>
                    <a:pt x="1550" y="504"/>
                    <a:pt x="952" y="245"/>
                  </a:cubicBezTo>
                  <a:cubicBezTo>
                    <a:pt x="693" y="137"/>
                    <a:pt x="435" y="55"/>
                    <a:pt x="150" y="14"/>
                  </a:cubicBezTo>
                  <a:cubicBezTo>
                    <a:pt x="109" y="14"/>
                    <a:pt x="6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2"/>
            <p:cNvSpPr/>
            <p:nvPr/>
          </p:nvSpPr>
          <p:spPr>
            <a:xfrm>
              <a:off x="4487400" y="3557650"/>
              <a:ext cx="48275" cy="63750"/>
            </a:xfrm>
            <a:custGeom>
              <a:avLst/>
              <a:gdLst/>
              <a:ahLst/>
              <a:cxnLst/>
              <a:rect l="l" t="t" r="r" b="b"/>
              <a:pathLst>
                <a:path w="1931" h="2550" extrusionOk="0">
                  <a:moveTo>
                    <a:pt x="177" y="0"/>
                  </a:moveTo>
                  <a:cubicBezTo>
                    <a:pt x="68" y="123"/>
                    <a:pt x="0" y="272"/>
                    <a:pt x="0" y="435"/>
                  </a:cubicBezTo>
                  <a:cubicBezTo>
                    <a:pt x="0" y="626"/>
                    <a:pt x="41" y="802"/>
                    <a:pt x="109" y="979"/>
                  </a:cubicBezTo>
                  <a:cubicBezTo>
                    <a:pt x="258" y="1319"/>
                    <a:pt x="476" y="1631"/>
                    <a:pt x="748" y="1890"/>
                  </a:cubicBezTo>
                  <a:cubicBezTo>
                    <a:pt x="1006" y="2161"/>
                    <a:pt x="1319" y="2365"/>
                    <a:pt x="1672" y="2488"/>
                  </a:cubicBezTo>
                  <a:cubicBezTo>
                    <a:pt x="1699" y="2501"/>
                    <a:pt x="1713" y="2515"/>
                    <a:pt x="1726" y="2515"/>
                  </a:cubicBezTo>
                  <a:cubicBezTo>
                    <a:pt x="1756" y="2539"/>
                    <a:pt x="1778" y="2549"/>
                    <a:pt x="1796" y="2549"/>
                  </a:cubicBezTo>
                  <a:cubicBezTo>
                    <a:pt x="1818" y="2549"/>
                    <a:pt x="1833" y="2532"/>
                    <a:pt x="1849" y="2501"/>
                  </a:cubicBezTo>
                  <a:cubicBezTo>
                    <a:pt x="1903" y="2406"/>
                    <a:pt x="1930" y="2297"/>
                    <a:pt x="1930" y="2189"/>
                  </a:cubicBezTo>
                  <a:cubicBezTo>
                    <a:pt x="1930" y="2175"/>
                    <a:pt x="1917" y="2175"/>
                    <a:pt x="1917" y="2175"/>
                  </a:cubicBezTo>
                  <a:cubicBezTo>
                    <a:pt x="1536" y="2039"/>
                    <a:pt x="1223" y="1767"/>
                    <a:pt x="1047" y="1427"/>
                  </a:cubicBezTo>
                  <a:cubicBezTo>
                    <a:pt x="924" y="1210"/>
                    <a:pt x="816" y="1006"/>
                    <a:pt x="707" y="789"/>
                  </a:cubicBezTo>
                  <a:cubicBezTo>
                    <a:pt x="598" y="558"/>
                    <a:pt x="462" y="354"/>
                    <a:pt x="313" y="150"/>
                  </a:cubicBezTo>
                  <a:cubicBezTo>
                    <a:pt x="258" y="95"/>
                    <a:pt x="218" y="55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2"/>
            <p:cNvSpPr/>
            <p:nvPr/>
          </p:nvSpPr>
          <p:spPr>
            <a:xfrm>
              <a:off x="4219975" y="3288525"/>
              <a:ext cx="59475" cy="67975"/>
            </a:xfrm>
            <a:custGeom>
              <a:avLst/>
              <a:gdLst/>
              <a:ahLst/>
              <a:cxnLst/>
              <a:rect l="l" t="t" r="r" b="b"/>
              <a:pathLst>
                <a:path w="2379" h="2719" extrusionOk="0">
                  <a:moveTo>
                    <a:pt x="2216" y="0"/>
                  </a:moveTo>
                  <a:cubicBezTo>
                    <a:pt x="2148" y="0"/>
                    <a:pt x="2080" y="0"/>
                    <a:pt x="2012" y="27"/>
                  </a:cubicBezTo>
                  <a:cubicBezTo>
                    <a:pt x="1794" y="95"/>
                    <a:pt x="1604" y="258"/>
                    <a:pt x="1482" y="462"/>
                  </a:cubicBezTo>
                  <a:cubicBezTo>
                    <a:pt x="1468" y="476"/>
                    <a:pt x="1468" y="503"/>
                    <a:pt x="1454" y="530"/>
                  </a:cubicBezTo>
                  <a:cubicBezTo>
                    <a:pt x="1427" y="666"/>
                    <a:pt x="1359" y="802"/>
                    <a:pt x="1278" y="911"/>
                  </a:cubicBezTo>
                  <a:cubicBezTo>
                    <a:pt x="1155" y="1047"/>
                    <a:pt x="1033" y="1183"/>
                    <a:pt x="911" y="1305"/>
                  </a:cubicBezTo>
                  <a:cubicBezTo>
                    <a:pt x="720" y="1495"/>
                    <a:pt x="530" y="1686"/>
                    <a:pt x="340" y="1876"/>
                  </a:cubicBezTo>
                  <a:cubicBezTo>
                    <a:pt x="245" y="1985"/>
                    <a:pt x="163" y="2093"/>
                    <a:pt x="109" y="2216"/>
                  </a:cubicBezTo>
                  <a:cubicBezTo>
                    <a:pt x="0" y="2406"/>
                    <a:pt x="95" y="2651"/>
                    <a:pt x="299" y="2719"/>
                  </a:cubicBezTo>
                  <a:cubicBezTo>
                    <a:pt x="340" y="2678"/>
                    <a:pt x="381" y="2637"/>
                    <a:pt x="421" y="2596"/>
                  </a:cubicBezTo>
                  <a:cubicBezTo>
                    <a:pt x="517" y="2460"/>
                    <a:pt x="625" y="2324"/>
                    <a:pt x="720" y="2189"/>
                  </a:cubicBezTo>
                  <a:cubicBezTo>
                    <a:pt x="911" y="1917"/>
                    <a:pt x="1101" y="1631"/>
                    <a:pt x="1305" y="1346"/>
                  </a:cubicBezTo>
                  <a:cubicBezTo>
                    <a:pt x="1482" y="1101"/>
                    <a:pt x="1686" y="884"/>
                    <a:pt x="1930" y="707"/>
                  </a:cubicBezTo>
                  <a:cubicBezTo>
                    <a:pt x="2066" y="612"/>
                    <a:pt x="2188" y="476"/>
                    <a:pt x="2270" y="340"/>
                  </a:cubicBezTo>
                  <a:cubicBezTo>
                    <a:pt x="2297" y="299"/>
                    <a:pt x="2324" y="245"/>
                    <a:pt x="2338" y="191"/>
                  </a:cubicBezTo>
                  <a:cubicBezTo>
                    <a:pt x="2379" y="95"/>
                    <a:pt x="2311" y="0"/>
                    <a:pt x="221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2"/>
            <p:cNvSpPr/>
            <p:nvPr/>
          </p:nvSpPr>
          <p:spPr>
            <a:xfrm>
              <a:off x="4354200" y="3568375"/>
              <a:ext cx="34325" cy="90550"/>
            </a:xfrm>
            <a:custGeom>
              <a:avLst/>
              <a:gdLst/>
              <a:ahLst/>
              <a:cxnLst/>
              <a:rect l="l" t="t" r="r" b="b"/>
              <a:pathLst>
                <a:path w="1373" h="3622" extrusionOk="0">
                  <a:moveTo>
                    <a:pt x="91" y="0"/>
                  </a:moveTo>
                  <a:cubicBezTo>
                    <a:pt x="59" y="0"/>
                    <a:pt x="27" y="11"/>
                    <a:pt x="0" y="33"/>
                  </a:cubicBezTo>
                  <a:cubicBezTo>
                    <a:pt x="0" y="47"/>
                    <a:pt x="0" y="74"/>
                    <a:pt x="0" y="88"/>
                  </a:cubicBezTo>
                  <a:cubicBezTo>
                    <a:pt x="82" y="468"/>
                    <a:pt x="177" y="863"/>
                    <a:pt x="231" y="1257"/>
                  </a:cubicBezTo>
                  <a:cubicBezTo>
                    <a:pt x="299" y="1705"/>
                    <a:pt x="394" y="2140"/>
                    <a:pt x="517" y="2575"/>
                  </a:cubicBezTo>
                  <a:cubicBezTo>
                    <a:pt x="612" y="2888"/>
                    <a:pt x="734" y="3200"/>
                    <a:pt x="911" y="3486"/>
                  </a:cubicBezTo>
                  <a:cubicBezTo>
                    <a:pt x="924" y="3499"/>
                    <a:pt x="938" y="3540"/>
                    <a:pt x="965" y="3540"/>
                  </a:cubicBezTo>
                  <a:cubicBezTo>
                    <a:pt x="1060" y="3595"/>
                    <a:pt x="1155" y="3622"/>
                    <a:pt x="1278" y="3622"/>
                  </a:cubicBezTo>
                  <a:cubicBezTo>
                    <a:pt x="1332" y="3622"/>
                    <a:pt x="1373" y="3567"/>
                    <a:pt x="1373" y="3513"/>
                  </a:cubicBezTo>
                  <a:cubicBezTo>
                    <a:pt x="1373" y="3459"/>
                    <a:pt x="1373" y="3418"/>
                    <a:pt x="1359" y="3363"/>
                  </a:cubicBezTo>
                  <a:cubicBezTo>
                    <a:pt x="1318" y="3255"/>
                    <a:pt x="1278" y="3146"/>
                    <a:pt x="1237" y="3037"/>
                  </a:cubicBezTo>
                  <a:cubicBezTo>
                    <a:pt x="1128" y="2820"/>
                    <a:pt x="1019" y="2602"/>
                    <a:pt x="924" y="2371"/>
                  </a:cubicBezTo>
                  <a:cubicBezTo>
                    <a:pt x="843" y="2195"/>
                    <a:pt x="788" y="2004"/>
                    <a:pt x="693" y="1841"/>
                  </a:cubicBezTo>
                  <a:cubicBezTo>
                    <a:pt x="598" y="1596"/>
                    <a:pt x="530" y="1352"/>
                    <a:pt x="489" y="1094"/>
                  </a:cubicBezTo>
                  <a:cubicBezTo>
                    <a:pt x="449" y="863"/>
                    <a:pt x="408" y="631"/>
                    <a:pt x="353" y="414"/>
                  </a:cubicBezTo>
                  <a:cubicBezTo>
                    <a:pt x="326" y="305"/>
                    <a:pt x="285" y="210"/>
                    <a:pt x="245" y="115"/>
                  </a:cubicBezTo>
                  <a:cubicBezTo>
                    <a:pt x="217" y="42"/>
                    <a:pt x="154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2"/>
            <p:cNvSpPr/>
            <p:nvPr/>
          </p:nvSpPr>
          <p:spPr>
            <a:xfrm>
              <a:off x="4208750" y="3091425"/>
              <a:ext cx="68675" cy="61875"/>
            </a:xfrm>
            <a:custGeom>
              <a:avLst/>
              <a:gdLst/>
              <a:ahLst/>
              <a:cxnLst/>
              <a:rect l="l" t="t" r="r" b="b"/>
              <a:pathLst>
                <a:path w="2747" h="2475" extrusionOk="0">
                  <a:moveTo>
                    <a:pt x="2692" y="1"/>
                  </a:moveTo>
                  <a:cubicBezTo>
                    <a:pt x="2678" y="1"/>
                    <a:pt x="2651" y="14"/>
                    <a:pt x="2637" y="28"/>
                  </a:cubicBezTo>
                  <a:cubicBezTo>
                    <a:pt x="2474" y="218"/>
                    <a:pt x="2298" y="381"/>
                    <a:pt x="2094" y="517"/>
                  </a:cubicBezTo>
                  <a:cubicBezTo>
                    <a:pt x="1808" y="721"/>
                    <a:pt x="1523" y="911"/>
                    <a:pt x="1224" y="1115"/>
                  </a:cubicBezTo>
                  <a:cubicBezTo>
                    <a:pt x="925" y="1306"/>
                    <a:pt x="653" y="1537"/>
                    <a:pt x="408" y="1795"/>
                  </a:cubicBezTo>
                  <a:cubicBezTo>
                    <a:pt x="218" y="1985"/>
                    <a:pt x="82" y="2216"/>
                    <a:pt x="1" y="2475"/>
                  </a:cubicBezTo>
                  <a:cubicBezTo>
                    <a:pt x="41" y="2447"/>
                    <a:pt x="82" y="2434"/>
                    <a:pt x="109" y="2407"/>
                  </a:cubicBezTo>
                  <a:cubicBezTo>
                    <a:pt x="340" y="2230"/>
                    <a:pt x="571" y="2067"/>
                    <a:pt x="802" y="1904"/>
                  </a:cubicBezTo>
                  <a:cubicBezTo>
                    <a:pt x="1061" y="1713"/>
                    <a:pt x="1319" y="1509"/>
                    <a:pt x="1591" y="1333"/>
                  </a:cubicBezTo>
                  <a:cubicBezTo>
                    <a:pt x="1822" y="1170"/>
                    <a:pt x="2080" y="1061"/>
                    <a:pt x="2366" y="1020"/>
                  </a:cubicBezTo>
                  <a:cubicBezTo>
                    <a:pt x="2447" y="1020"/>
                    <a:pt x="2733" y="449"/>
                    <a:pt x="2733" y="205"/>
                  </a:cubicBezTo>
                  <a:cubicBezTo>
                    <a:pt x="2746" y="123"/>
                    <a:pt x="2733" y="55"/>
                    <a:pt x="26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2"/>
            <p:cNvSpPr/>
            <p:nvPr/>
          </p:nvSpPr>
          <p:spPr>
            <a:xfrm>
              <a:off x="4366075" y="3320125"/>
              <a:ext cx="97550" cy="60850"/>
            </a:xfrm>
            <a:custGeom>
              <a:avLst/>
              <a:gdLst/>
              <a:ahLst/>
              <a:cxnLst/>
              <a:rect l="l" t="t" r="r" b="b"/>
              <a:pathLst>
                <a:path w="3902" h="2434" extrusionOk="0">
                  <a:moveTo>
                    <a:pt x="3807" y="0"/>
                  </a:moveTo>
                  <a:cubicBezTo>
                    <a:pt x="3698" y="0"/>
                    <a:pt x="3603" y="0"/>
                    <a:pt x="3508" y="14"/>
                  </a:cubicBezTo>
                  <a:cubicBezTo>
                    <a:pt x="3263" y="55"/>
                    <a:pt x="3018" y="123"/>
                    <a:pt x="2787" y="218"/>
                  </a:cubicBezTo>
                  <a:cubicBezTo>
                    <a:pt x="2610" y="272"/>
                    <a:pt x="2447" y="367"/>
                    <a:pt x="2311" y="503"/>
                  </a:cubicBezTo>
                  <a:cubicBezTo>
                    <a:pt x="2175" y="626"/>
                    <a:pt x="2026" y="748"/>
                    <a:pt x="1863" y="843"/>
                  </a:cubicBezTo>
                  <a:cubicBezTo>
                    <a:pt x="1591" y="1033"/>
                    <a:pt x="1306" y="1196"/>
                    <a:pt x="1034" y="1373"/>
                  </a:cubicBezTo>
                  <a:cubicBezTo>
                    <a:pt x="762" y="1536"/>
                    <a:pt x="531" y="1727"/>
                    <a:pt x="313" y="1958"/>
                  </a:cubicBezTo>
                  <a:cubicBezTo>
                    <a:pt x="191" y="2094"/>
                    <a:pt x="82" y="2243"/>
                    <a:pt x="1" y="2406"/>
                  </a:cubicBezTo>
                  <a:lnTo>
                    <a:pt x="28" y="2433"/>
                  </a:lnTo>
                  <a:cubicBezTo>
                    <a:pt x="96" y="2393"/>
                    <a:pt x="164" y="2365"/>
                    <a:pt x="232" y="2325"/>
                  </a:cubicBezTo>
                  <a:cubicBezTo>
                    <a:pt x="572" y="2121"/>
                    <a:pt x="898" y="1890"/>
                    <a:pt x="1224" y="1645"/>
                  </a:cubicBezTo>
                  <a:cubicBezTo>
                    <a:pt x="1564" y="1400"/>
                    <a:pt x="1917" y="1142"/>
                    <a:pt x="2271" y="897"/>
                  </a:cubicBezTo>
                  <a:cubicBezTo>
                    <a:pt x="2597" y="680"/>
                    <a:pt x="2950" y="503"/>
                    <a:pt x="3331" y="381"/>
                  </a:cubicBezTo>
                  <a:cubicBezTo>
                    <a:pt x="3494" y="313"/>
                    <a:pt x="3657" y="231"/>
                    <a:pt x="3820" y="136"/>
                  </a:cubicBezTo>
                  <a:cubicBezTo>
                    <a:pt x="3875" y="123"/>
                    <a:pt x="3902" y="82"/>
                    <a:pt x="3902" y="14"/>
                  </a:cubicBezTo>
                  <a:cubicBezTo>
                    <a:pt x="3875" y="14"/>
                    <a:pt x="3834" y="0"/>
                    <a:pt x="3807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2"/>
            <p:cNvSpPr/>
            <p:nvPr/>
          </p:nvSpPr>
          <p:spPr>
            <a:xfrm>
              <a:off x="4197875" y="3187600"/>
              <a:ext cx="77150" cy="61875"/>
            </a:xfrm>
            <a:custGeom>
              <a:avLst/>
              <a:gdLst/>
              <a:ahLst/>
              <a:cxnLst/>
              <a:rect l="l" t="t" r="r" b="b"/>
              <a:pathLst>
                <a:path w="3086" h="2475" extrusionOk="0">
                  <a:moveTo>
                    <a:pt x="2936" y="0"/>
                  </a:moveTo>
                  <a:cubicBezTo>
                    <a:pt x="2896" y="0"/>
                    <a:pt x="2855" y="0"/>
                    <a:pt x="2814" y="14"/>
                  </a:cubicBezTo>
                  <a:cubicBezTo>
                    <a:pt x="2651" y="82"/>
                    <a:pt x="2515" y="191"/>
                    <a:pt x="2406" y="327"/>
                  </a:cubicBezTo>
                  <a:cubicBezTo>
                    <a:pt x="2284" y="476"/>
                    <a:pt x="2135" y="612"/>
                    <a:pt x="1985" y="721"/>
                  </a:cubicBezTo>
                  <a:cubicBezTo>
                    <a:pt x="1808" y="857"/>
                    <a:pt x="1618" y="979"/>
                    <a:pt x="1441" y="1101"/>
                  </a:cubicBezTo>
                  <a:cubicBezTo>
                    <a:pt x="1142" y="1278"/>
                    <a:pt x="870" y="1468"/>
                    <a:pt x="599" y="1672"/>
                  </a:cubicBezTo>
                  <a:cubicBezTo>
                    <a:pt x="395" y="1849"/>
                    <a:pt x="218" y="2053"/>
                    <a:pt x="82" y="2297"/>
                  </a:cubicBezTo>
                  <a:cubicBezTo>
                    <a:pt x="55" y="2352"/>
                    <a:pt x="28" y="2420"/>
                    <a:pt x="1" y="2461"/>
                  </a:cubicBezTo>
                  <a:lnTo>
                    <a:pt x="14" y="2474"/>
                  </a:lnTo>
                  <a:cubicBezTo>
                    <a:pt x="109" y="2420"/>
                    <a:pt x="177" y="2352"/>
                    <a:pt x="259" y="2297"/>
                  </a:cubicBezTo>
                  <a:cubicBezTo>
                    <a:pt x="599" y="2039"/>
                    <a:pt x="952" y="1808"/>
                    <a:pt x="1305" y="1591"/>
                  </a:cubicBezTo>
                  <a:cubicBezTo>
                    <a:pt x="1740" y="1332"/>
                    <a:pt x="2148" y="1033"/>
                    <a:pt x="2542" y="707"/>
                  </a:cubicBezTo>
                  <a:cubicBezTo>
                    <a:pt x="2570" y="680"/>
                    <a:pt x="2610" y="666"/>
                    <a:pt x="2651" y="653"/>
                  </a:cubicBezTo>
                  <a:cubicBezTo>
                    <a:pt x="2773" y="598"/>
                    <a:pt x="2896" y="517"/>
                    <a:pt x="2991" y="408"/>
                  </a:cubicBezTo>
                  <a:cubicBezTo>
                    <a:pt x="3045" y="340"/>
                    <a:pt x="3086" y="245"/>
                    <a:pt x="3086" y="163"/>
                  </a:cubicBezTo>
                  <a:cubicBezTo>
                    <a:pt x="3086" y="82"/>
                    <a:pt x="3018" y="0"/>
                    <a:pt x="2936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2"/>
            <p:cNvSpPr/>
            <p:nvPr/>
          </p:nvSpPr>
          <p:spPr>
            <a:xfrm>
              <a:off x="4322575" y="3315375"/>
              <a:ext cx="69025" cy="64225"/>
            </a:xfrm>
            <a:custGeom>
              <a:avLst/>
              <a:gdLst/>
              <a:ahLst/>
              <a:cxnLst/>
              <a:rect l="l" t="t" r="r" b="b"/>
              <a:pathLst>
                <a:path w="2761" h="2569" extrusionOk="0">
                  <a:moveTo>
                    <a:pt x="2244" y="0"/>
                  </a:moveTo>
                  <a:cubicBezTo>
                    <a:pt x="2149" y="109"/>
                    <a:pt x="2053" y="231"/>
                    <a:pt x="1958" y="313"/>
                  </a:cubicBezTo>
                  <a:cubicBezTo>
                    <a:pt x="1741" y="517"/>
                    <a:pt x="1523" y="693"/>
                    <a:pt x="1306" y="884"/>
                  </a:cubicBezTo>
                  <a:cubicBezTo>
                    <a:pt x="1088" y="1087"/>
                    <a:pt x="844" y="1291"/>
                    <a:pt x="626" y="1509"/>
                  </a:cubicBezTo>
                  <a:cubicBezTo>
                    <a:pt x="368" y="1753"/>
                    <a:pt x="164" y="2052"/>
                    <a:pt x="55" y="2379"/>
                  </a:cubicBezTo>
                  <a:cubicBezTo>
                    <a:pt x="28" y="2433"/>
                    <a:pt x="28" y="2487"/>
                    <a:pt x="1" y="2569"/>
                  </a:cubicBezTo>
                  <a:cubicBezTo>
                    <a:pt x="82" y="2515"/>
                    <a:pt x="137" y="2487"/>
                    <a:pt x="191" y="2460"/>
                  </a:cubicBezTo>
                  <a:cubicBezTo>
                    <a:pt x="463" y="2270"/>
                    <a:pt x="708" y="2052"/>
                    <a:pt x="925" y="1808"/>
                  </a:cubicBezTo>
                  <a:cubicBezTo>
                    <a:pt x="1129" y="1577"/>
                    <a:pt x="1347" y="1346"/>
                    <a:pt x="1564" y="1115"/>
                  </a:cubicBezTo>
                  <a:cubicBezTo>
                    <a:pt x="1782" y="897"/>
                    <a:pt x="2013" y="720"/>
                    <a:pt x="2284" y="571"/>
                  </a:cubicBezTo>
                  <a:cubicBezTo>
                    <a:pt x="2420" y="503"/>
                    <a:pt x="2556" y="408"/>
                    <a:pt x="2692" y="326"/>
                  </a:cubicBezTo>
                  <a:cubicBezTo>
                    <a:pt x="2719" y="313"/>
                    <a:pt x="2733" y="299"/>
                    <a:pt x="2760" y="272"/>
                  </a:cubicBezTo>
                  <a:lnTo>
                    <a:pt x="2760" y="272"/>
                  </a:lnTo>
                  <a:cubicBezTo>
                    <a:pt x="2710" y="280"/>
                    <a:pt x="2664" y="284"/>
                    <a:pt x="2620" y="284"/>
                  </a:cubicBezTo>
                  <a:cubicBezTo>
                    <a:pt x="2437" y="284"/>
                    <a:pt x="2309" y="208"/>
                    <a:pt x="224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2"/>
            <p:cNvSpPr/>
            <p:nvPr/>
          </p:nvSpPr>
          <p:spPr>
            <a:xfrm>
              <a:off x="4498600" y="3622075"/>
              <a:ext cx="82600" cy="42250"/>
            </a:xfrm>
            <a:custGeom>
              <a:avLst/>
              <a:gdLst/>
              <a:ahLst/>
              <a:cxnLst/>
              <a:rect l="l" t="t" r="r" b="b"/>
              <a:pathLst>
                <a:path w="3304" h="1690" extrusionOk="0">
                  <a:moveTo>
                    <a:pt x="210" y="0"/>
                  </a:moveTo>
                  <a:cubicBezTo>
                    <a:pt x="140" y="0"/>
                    <a:pt x="70" y="13"/>
                    <a:pt x="1" y="33"/>
                  </a:cubicBezTo>
                  <a:cubicBezTo>
                    <a:pt x="14" y="47"/>
                    <a:pt x="14" y="60"/>
                    <a:pt x="28" y="60"/>
                  </a:cubicBezTo>
                  <a:cubicBezTo>
                    <a:pt x="381" y="250"/>
                    <a:pt x="721" y="495"/>
                    <a:pt x="1061" y="713"/>
                  </a:cubicBezTo>
                  <a:cubicBezTo>
                    <a:pt x="1292" y="862"/>
                    <a:pt x="1523" y="1025"/>
                    <a:pt x="1768" y="1161"/>
                  </a:cubicBezTo>
                  <a:cubicBezTo>
                    <a:pt x="2135" y="1392"/>
                    <a:pt x="2529" y="1542"/>
                    <a:pt x="2950" y="1610"/>
                  </a:cubicBezTo>
                  <a:cubicBezTo>
                    <a:pt x="3032" y="1623"/>
                    <a:pt x="3100" y="1650"/>
                    <a:pt x="3181" y="1678"/>
                  </a:cubicBezTo>
                  <a:cubicBezTo>
                    <a:pt x="3208" y="1678"/>
                    <a:pt x="3236" y="1690"/>
                    <a:pt x="3263" y="1690"/>
                  </a:cubicBezTo>
                  <a:cubicBezTo>
                    <a:pt x="3276" y="1690"/>
                    <a:pt x="3290" y="1687"/>
                    <a:pt x="3304" y="1678"/>
                  </a:cubicBezTo>
                  <a:lnTo>
                    <a:pt x="3304" y="1637"/>
                  </a:lnTo>
                  <a:cubicBezTo>
                    <a:pt x="3222" y="1487"/>
                    <a:pt x="3086" y="1365"/>
                    <a:pt x="2937" y="1297"/>
                  </a:cubicBezTo>
                  <a:cubicBezTo>
                    <a:pt x="2787" y="1243"/>
                    <a:pt x="2651" y="1188"/>
                    <a:pt x="2529" y="1120"/>
                  </a:cubicBezTo>
                  <a:cubicBezTo>
                    <a:pt x="2230" y="957"/>
                    <a:pt x="1944" y="781"/>
                    <a:pt x="1645" y="617"/>
                  </a:cubicBezTo>
                  <a:cubicBezTo>
                    <a:pt x="1374" y="441"/>
                    <a:pt x="1088" y="278"/>
                    <a:pt x="803" y="142"/>
                  </a:cubicBezTo>
                  <a:cubicBezTo>
                    <a:pt x="640" y="74"/>
                    <a:pt x="463" y="33"/>
                    <a:pt x="286" y="6"/>
                  </a:cubicBezTo>
                  <a:cubicBezTo>
                    <a:pt x="261" y="2"/>
                    <a:pt x="235" y="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2"/>
            <p:cNvSpPr/>
            <p:nvPr/>
          </p:nvSpPr>
          <p:spPr>
            <a:xfrm>
              <a:off x="4286225" y="3048275"/>
              <a:ext cx="68675" cy="52225"/>
            </a:xfrm>
            <a:custGeom>
              <a:avLst/>
              <a:gdLst/>
              <a:ahLst/>
              <a:cxnLst/>
              <a:rect l="l" t="t" r="r" b="b"/>
              <a:pathLst>
                <a:path w="2747" h="2089" extrusionOk="0">
                  <a:moveTo>
                    <a:pt x="2733" y="1"/>
                  </a:moveTo>
                  <a:cubicBezTo>
                    <a:pt x="2705" y="1"/>
                    <a:pt x="2665" y="14"/>
                    <a:pt x="2637" y="28"/>
                  </a:cubicBezTo>
                  <a:cubicBezTo>
                    <a:pt x="2352" y="136"/>
                    <a:pt x="2053" y="245"/>
                    <a:pt x="1768" y="381"/>
                  </a:cubicBezTo>
                  <a:cubicBezTo>
                    <a:pt x="1373" y="558"/>
                    <a:pt x="1006" y="789"/>
                    <a:pt x="680" y="1074"/>
                  </a:cubicBezTo>
                  <a:cubicBezTo>
                    <a:pt x="585" y="1156"/>
                    <a:pt x="503" y="1237"/>
                    <a:pt x="422" y="1346"/>
                  </a:cubicBezTo>
                  <a:cubicBezTo>
                    <a:pt x="408" y="1346"/>
                    <a:pt x="395" y="1360"/>
                    <a:pt x="381" y="1360"/>
                  </a:cubicBezTo>
                  <a:cubicBezTo>
                    <a:pt x="245" y="1523"/>
                    <a:pt x="14" y="1754"/>
                    <a:pt x="14" y="1985"/>
                  </a:cubicBezTo>
                  <a:cubicBezTo>
                    <a:pt x="1" y="2026"/>
                    <a:pt x="28" y="2067"/>
                    <a:pt x="69" y="2080"/>
                  </a:cubicBezTo>
                  <a:cubicBezTo>
                    <a:pt x="91" y="2086"/>
                    <a:pt x="112" y="2088"/>
                    <a:pt x="133" y="2088"/>
                  </a:cubicBezTo>
                  <a:cubicBezTo>
                    <a:pt x="268" y="2088"/>
                    <a:pt x="382" y="1984"/>
                    <a:pt x="476" y="1890"/>
                  </a:cubicBezTo>
                  <a:cubicBezTo>
                    <a:pt x="680" y="1700"/>
                    <a:pt x="884" y="1496"/>
                    <a:pt x="1061" y="1278"/>
                  </a:cubicBezTo>
                  <a:cubicBezTo>
                    <a:pt x="1197" y="1156"/>
                    <a:pt x="1346" y="1061"/>
                    <a:pt x="1509" y="979"/>
                  </a:cubicBezTo>
                  <a:cubicBezTo>
                    <a:pt x="1768" y="843"/>
                    <a:pt x="2026" y="721"/>
                    <a:pt x="2270" y="599"/>
                  </a:cubicBezTo>
                  <a:cubicBezTo>
                    <a:pt x="2406" y="531"/>
                    <a:pt x="2529" y="435"/>
                    <a:pt x="2624" y="327"/>
                  </a:cubicBezTo>
                  <a:cubicBezTo>
                    <a:pt x="2705" y="232"/>
                    <a:pt x="2746" y="123"/>
                    <a:pt x="2733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2"/>
            <p:cNvSpPr/>
            <p:nvPr/>
          </p:nvSpPr>
          <p:spPr>
            <a:xfrm>
              <a:off x="4541750" y="3620025"/>
              <a:ext cx="55775" cy="28975"/>
            </a:xfrm>
            <a:custGeom>
              <a:avLst/>
              <a:gdLst/>
              <a:ahLst/>
              <a:cxnLst/>
              <a:rect l="l" t="t" r="r" b="b"/>
              <a:pathLst>
                <a:path w="2231" h="1159" extrusionOk="0">
                  <a:moveTo>
                    <a:pt x="169" y="1"/>
                  </a:moveTo>
                  <a:cubicBezTo>
                    <a:pt x="138" y="1"/>
                    <a:pt x="111" y="11"/>
                    <a:pt x="96" y="33"/>
                  </a:cubicBezTo>
                  <a:cubicBezTo>
                    <a:pt x="15" y="88"/>
                    <a:pt x="1" y="183"/>
                    <a:pt x="55" y="251"/>
                  </a:cubicBezTo>
                  <a:cubicBezTo>
                    <a:pt x="110" y="360"/>
                    <a:pt x="191" y="428"/>
                    <a:pt x="286" y="482"/>
                  </a:cubicBezTo>
                  <a:cubicBezTo>
                    <a:pt x="749" y="795"/>
                    <a:pt x="1251" y="998"/>
                    <a:pt x="1795" y="1094"/>
                  </a:cubicBezTo>
                  <a:cubicBezTo>
                    <a:pt x="1822" y="1094"/>
                    <a:pt x="1849" y="1107"/>
                    <a:pt x="1877" y="1107"/>
                  </a:cubicBezTo>
                  <a:cubicBezTo>
                    <a:pt x="1931" y="1141"/>
                    <a:pt x="1992" y="1158"/>
                    <a:pt x="2053" y="1158"/>
                  </a:cubicBezTo>
                  <a:cubicBezTo>
                    <a:pt x="2115" y="1158"/>
                    <a:pt x="2176" y="1141"/>
                    <a:pt x="2230" y="1107"/>
                  </a:cubicBezTo>
                  <a:cubicBezTo>
                    <a:pt x="2216" y="1107"/>
                    <a:pt x="2203" y="1094"/>
                    <a:pt x="2189" y="1080"/>
                  </a:cubicBezTo>
                  <a:cubicBezTo>
                    <a:pt x="2121" y="1012"/>
                    <a:pt x="2040" y="944"/>
                    <a:pt x="1958" y="903"/>
                  </a:cubicBezTo>
                  <a:cubicBezTo>
                    <a:pt x="1401" y="577"/>
                    <a:pt x="830" y="278"/>
                    <a:pt x="246" y="20"/>
                  </a:cubicBezTo>
                  <a:cubicBezTo>
                    <a:pt x="221" y="8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2"/>
            <p:cNvSpPr/>
            <p:nvPr/>
          </p:nvSpPr>
          <p:spPr>
            <a:xfrm>
              <a:off x="4498600" y="3636150"/>
              <a:ext cx="45225" cy="32975"/>
            </a:xfrm>
            <a:custGeom>
              <a:avLst/>
              <a:gdLst/>
              <a:ahLst/>
              <a:cxnLst/>
              <a:rect l="l" t="t" r="r" b="b"/>
              <a:pathLst>
                <a:path w="1809" h="1319" extrusionOk="0">
                  <a:moveTo>
                    <a:pt x="191" y="0"/>
                  </a:moveTo>
                  <a:cubicBezTo>
                    <a:pt x="41" y="95"/>
                    <a:pt x="1" y="190"/>
                    <a:pt x="96" y="340"/>
                  </a:cubicBezTo>
                  <a:cubicBezTo>
                    <a:pt x="164" y="435"/>
                    <a:pt x="245" y="530"/>
                    <a:pt x="327" y="612"/>
                  </a:cubicBezTo>
                  <a:cubicBezTo>
                    <a:pt x="531" y="775"/>
                    <a:pt x="735" y="924"/>
                    <a:pt x="966" y="1033"/>
                  </a:cubicBezTo>
                  <a:cubicBezTo>
                    <a:pt x="1183" y="1155"/>
                    <a:pt x="1414" y="1237"/>
                    <a:pt x="1645" y="1305"/>
                  </a:cubicBezTo>
                  <a:cubicBezTo>
                    <a:pt x="1686" y="1319"/>
                    <a:pt x="1754" y="1319"/>
                    <a:pt x="1808" y="1319"/>
                  </a:cubicBezTo>
                  <a:cubicBezTo>
                    <a:pt x="1808" y="1196"/>
                    <a:pt x="1754" y="1074"/>
                    <a:pt x="1645" y="992"/>
                  </a:cubicBezTo>
                  <a:cubicBezTo>
                    <a:pt x="1550" y="911"/>
                    <a:pt x="1441" y="843"/>
                    <a:pt x="1333" y="788"/>
                  </a:cubicBezTo>
                  <a:cubicBezTo>
                    <a:pt x="1170" y="693"/>
                    <a:pt x="993" y="612"/>
                    <a:pt x="816" y="517"/>
                  </a:cubicBezTo>
                  <a:cubicBezTo>
                    <a:pt x="558" y="408"/>
                    <a:pt x="341" y="231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2"/>
            <p:cNvSpPr/>
            <p:nvPr/>
          </p:nvSpPr>
          <p:spPr>
            <a:xfrm>
              <a:off x="4217575" y="2976400"/>
              <a:ext cx="415275" cy="115050"/>
            </a:xfrm>
            <a:custGeom>
              <a:avLst/>
              <a:gdLst/>
              <a:ahLst/>
              <a:cxnLst/>
              <a:rect l="l" t="t" r="r" b="b"/>
              <a:pathLst>
                <a:path w="16611" h="4602" extrusionOk="0">
                  <a:moveTo>
                    <a:pt x="9927" y="1"/>
                  </a:moveTo>
                  <a:cubicBezTo>
                    <a:pt x="9822" y="1"/>
                    <a:pt x="9717" y="3"/>
                    <a:pt x="9611" y="8"/>
                  </a:cubicBezTo>
                  <a:cubicBezTo>
                    <a:pt x="9352" y="21"/>
                    <a:pt x="9094" y="35"/>
                    <a:pt x="8836" y="62"/>
                  </a:cubicBezTo>
                  <a:cubicBezTo>
                    <a:pt x="8659" y="76"/>
                    <a:pt x="8482" y="103"/>
                    <a:pt x="8306" y="143"/>
                  </a:cubicBezTo>
                  <a:cubicBezTo>
                    <a:pt x="8143" y="171"/>
                    <a:pt x="7993" y="225"/>
                    <a:pt x="7844" y="266"/>
                  </a:cubicBezTo>
                  <a:lnTo>
                    <a:pt x="7001" y="483"/>
                  </a:lnTo>
                  <a:lnTo>
                    <a:pt x="6063" y="714"/>
                  </a:lnTo>
                  <a:cubicBezTo>
                    <a:pt x="5818" y="782"/>
                    <a:pt x="5560" y="850"/>
                    <a:pt x="5315" y="918"/>
                  </a:cubicBezTo>
                  <a:cubicBezTo>
                    <a:pt x="5125" y="959"/>
                    <a:pt x="4935" y="1027"/>
                    <a:pt x="4745" y="1068"/>
                  </a:cubicBezTo>
                  <a:cubicBezTo>
                    <a:pt x="4418" y="1149"/>
                    <a:pt x="4106" y="1272"/>
                    <a:pt x="3820" y="1435"/>
                  </a:cubicBezTo>
                  <a:cubicBezTo>
                    <a:pt x="3494" y="1625"/>
                    <a:pt x="3182" y="1843"/>
                    <a:pt x="2882" y="2074"/>
                  </a:cubicBezTo>
                  <a:cubicBezTo>
                    <a:pt x="2774" y="2155"/>
                    <a:pt x="1700" y="2808"/>
                    <a:pt x="735" y="3582"/>
                  </a:cubicBezTo>
                  <a:cubicBezTo>
                    <a:pt x="531" y="3705"/>
                    <a:pt x="368" y="3854"/>
                    <a:pt x="218" y="4031"/>
                  </a:cubicBezTo>
                  <a:cubicBezTo>
                    <a:pt x="150" y="4126"/>
                    <a:pt x="96" y="4221"/>
                    <a:pt x="55" y="4330"/>
                  </a:cubicBezTo>
                  <a:cubicBezTo>
                    <a:pt x="15" y="4411"/>
                    <a:pt x="1" y="4507"/>
                    <a:pt x="15" y="4602"/>
                  </a:cubicBezTo>
                  <a:cubicBezTo>
                    <a:pt x="354" y="4384"/>
                    <a:pt x="681" y="4126"/>
                    <a:pt x="993" y="3854"/>
                  </a:cubicBezTo>
                  <a:cubicBezTo>
                    <a:pt x="1143" y="3718"/>
                    <a:pt x="2407" y="2835"/>
                    <a:pt x="3046" y="2413"/>
                  </a:cubicBezTo>
                  <a:cubicBezTo>
                    <a:pt x="3426" y="2142"/>
                    <a:pt x="3834" y="1910"/>
                    <a:pt x="4242" y="1693"/>
                  </a:cubicBezTo>
                  <a:cubicBezTo>
                    <a:pt x="4582" y="1543"/>
                    <a:pt x="4921" y="1421"/>
                    <a:pt x="5275" y="1353"/>
                  </a:cubicBezTo>
                  <a:cubicBezTo>
                    <a:pt x="5642" y="1258"/>
                    <a:pt x="6009" y="1177"/>
                    <a:pt x="6376" y="1095"/>
                  </a:cubicBezTo>
                  <a:cubicBezTo>
                    <a:pt x="6661" y="1013"/>
                    <a:pt x="6947" y="945"/>
                    <a:pt x="7232" y="864"/>
                  </a:cubicBezTo>
                  <a:cubicBezTo>
                    <a:pt x="7395" y="810"/>
                    <a:pt x="7572" y="755"/>
                    <a:pt x="7749" y="728"/>
                  </a:cubicBezTo>
                  <a:cubicBezTo>
                    <a:pt x="7830" y="714"/>
                    <a:pt x="7912" y="701"/>
                    <a:pt x="7993" y="687"/>
                  </a:cubicBezTo>
                  <a:cubicBezTo>
                    <a:pt x="8523" y="606"/>
                    <a:pt x="9067" y="524"/>
                    <a:pt x="9611" y="497"/>
                  </a:cubicBezTo>
                  <a:cubicBezTo>
                    <a:pt x="9781" y="477"/>
                    <a:pt x="9950" y="466"/>
                    <a:pt x="10120" y="466"/>
                  </a:cubicBezTo>
                  <a:cubicBezTo>
                    <a:pt x="10290" y="466"/>
                    <a:pt x="10460" y="477"/>
                    <a:pt x="10630" y="497"/>
                  </a:cubicBezTo>
                  <a:cubicBezTo>
                    <a:pt x="11024" y="538"/>
                    <a:pt x="11405" y="592"/>
                    <a:pt x="11799" y="646"/>
                  </a:cubicBezTo>
                  <a:cubicBezTo>
                    <a:pt x="13240" y="864"/>
                    <a:pt x="14653" y="1190"/>
                    <a:pt x="16053" y="1611"/>
                  </a:cubicBezTo>
                  <a:cubicBezTo>
                    <a:pt x="16176" y="1652"/>
                    <a:pt x="16312" y="1679"/>
                    <a:pt x="16434" y="1679"/>
                  </a:cubicBezTo>
                  <a:cubicBezTo>
                    <a:pt x="16502" y="1679"/>
                    <a:pt x="16570" y="1666"/>
                    <a:pt x="16611" y="1611"/>
                  </a:cubicBezTo>
                  <a:cubicBezTo>
                    <a:pt x="16570" y="1584"/>
                    <a:pt x="16543" y="1543"/>
                    <a:pt x="16502" y="1516"/>
                  </a:cubicBezTo>
                  <a:cubicBezTo>
                    <a:pt x="16407" y="1448"/>
                    <a:pt x="16298" y="1380"/>
                    <a:pt x="16203" y="1326"/>
                  </a:cubicBezTo>
                  <a:cubicBezTo>
                    <a:pt x="15985" y="1190"/>
                    <a:pt x="15754" y="1068"/>
                    <a:pt x="15537" y="945"/>
                  </a:cubicBezTo>
                  <a:cubicBezTo>
                    <a:pt x="15510" y="932"/>
                    <a:pt x="15482" y="918"/>
                    <a:pt x="15455" y="918"/>
                  </a:cubicBezTo>
                  <a:cubicBezTo>
                    <a:pt x="15007" y="877"/>
                    <a:pt x="14558" y="796"/>
                    <a:pt x="14110" y="714"/>
                  </a:cubicBezTo>
                  <a:lnTo>
                    <a:pt x="12207" y="320"/>
                  </a:lnTo>
                  <a:cubicBezTo>
                    <a:pt x="11989" y="266"/>
                    <a:pt x="11758" y="252"/>
                    <a:pt x="11541" y="198"/>
                  </a:cubicBezTo>
                  <a:cubicBezTo>
                    <a:pt x="11006" y="61"/>
                    <a:pt x="10470" y="1"/>
                    <a:pt x="99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2"/>
            <p:cNvSpPr/>
            <p:nvPr/>
          </p:nvSpPr>
          <p:spPr>
            <a:xfrm>
              <a:off x="4204000" y="3148850"/>
              <a:ext cx="40450" cy="28925"/>
            </a:xfrm>
            <a:custGeom>
              <a:avLst/>
              <a:gdLst/>
              <a:ahLst/>
              <a:cxnLst/>
              <a:rect l="l" t="t" r="r" b="b"/>
              <a:pathLst>
                <a:path w="1618" h="1157" extrusionOk="0">
                  <a:moveTo>
                    <a:pt x="1468" y="1"/>
                  </a:moveTo>
                  <a:cubicBezTo>
                    <a:pt x="1400" y="1"/>
                    <a:pt x="1346" y="1"/>
                    <a:pt x="1278" y="14"/>
                  </a:cubicBezTo>
                  <a:cubicBezTo>
                    <a:pt x="1101" y="69"/>
                    <a:pt x="938" y="137"/>
                    <a:pt x="775" y="245"/>
                  </a:cubicBezTo>
                  <a:cubicBezTo>
                    <a:pt x="503" y="395"/>
                    <a:pt x="272" y="612"/>
                    <a:pt x="109" y="884"/>
                  </a:cubicBezTo>
                  <a:cubicBezTo>
                    <a:pt x="55" y="966"/>
                    <a:pt x="14" y="1061"/>
                    <a:pt x="0" y="1156"/>
                  </a:cubicBezTo>
                  <a:cubicBezTo>
                    <a:pt x="27" y="1156"/>
                    <a:pt x="41" y="1143"/>
                    <a:pt x="55" y="1129"/>
                  </a:cubicBezTo>
                  <a:lnTo>
                    <a:pt x="707" y="789"/>
                  </a:lnTo>
                  <a:cubicBezTo>
                    <a:pt x="965" y="653"/>
                    <a:pt x="1210" y="477"/>
                    <a:pt x="1427" y="286"/>
                  </a:cubicBezTo>
                  <a:cubicBezTo>
                    <a:pt x="1468" y="245"/>
                    <a:pt x="1509" y="205"/>
                    <a:pt x="1550" y="150"/>
                  </a:cubicBezTo>
                  <a:cubicBezTo>
                    <a:pt x="1618" y="55"/>
                    <a:pt x="1577" y="1"/>
                    <a:pt x="146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2"/>
            <p:cNvSpPr/>
            <p:nvPr/>
          </p:nvSpPr>
          <p:spPr>
            <a:xfrm>
              <a:off x="4441525" y="3427700"/>
              <a:ext cx="54725" cy="191950"/>
            </a:xfrm>
            <a:custGeom>
              <a:avLst/>
              <a:gdLst/>
              <a:ahLst/>
              <a:cxnLst/>
              <a:rect l="l" t="t" r="r" b="b"/>
              <a:pathLst>
                <a:path w="2189" h="7678" extrusionOk="0">
                  <a:moveTo>
                    <a:pt x="449" y="0"/>
                  </a:moveTo>
                  <a:cubicBezTo>
                    <a:pt x="414" y="0"/>
                    <a:pt x="377" y="24"/>
                    <a:pt x="340" y="74"/>
                  </a:cubicBezTo>
                  <a:cubicBezTo>
                    <a:pt x="286" y="142"/>
                    <a:pt x="245" y="224"/>
                    <a:pt x="204" y="319"/>
                  </a:cubicBezTo>
                  <a:cubicBezTo>
                    <a:pt x="82" y="604"/>
                    <a:pt x="14" y="917"/>
                    <a:pt x="0" y="1229"/>
                  </a:cubicBezTo>
                  <a:cubicBezTo>
                    <a:pt x="0" y="1365"/>
                    <a:pt x="14" y="1515"/>
                    <a:pt x="41" y="1637"/>
                  </a:cubicBezTo>
                  <a:cubicBezTo>
                    <a:pt x="41" y="1895"/>
                    <a:pt x="55" y="2140"/>
                    <a:pt x="82" y="2398"/>
                  </a:cubicBezTo>
                  <a:cubicBezTo>
                    <a:pt x="95" y="2398"/>
                    <a:pt x="95" y="2425"/>
                    <a:pt x="95" y="2439"/>
                  </a:cubicBezTo>
                  <a:cubicBezTo>
                    <a:pt x="109" y="2589"/>
                    <a:pt x="123" y="2724"/>
                    <a:pt x="150" y="2860"/>
                  </a:cubicBezTo>
                  <a:cubicBezTo>
                    <a:pt x="177" y="3132"/>
                    <a:pt x="218" y="3404"/>
                    <a:pt x="286" y="3676"/>
                  </a:cubicBezTo>
                  <a:cubicBezTo>
                    <a:pt x="286" y="3717"/>
                    <a:pt x="299" y="3744"/>
                    <a:pt x="313" y="3785"/>
                  </a:cubicBezTo>
                  <a:cubicBezTo>
                    <a:pt x="340" y="3907"/>
                    <a:pt x="367" y="4043"/>
                    <a:pt x="394" y="4165"/>
                  </a:cubicBezTo>
                  <a:cubicBezTo>
                    <a:pt x="449" y="4369"/>
                    <a:pt x="503" y="4573"/>
                    <a:pt x="544" y="4763"/>
                  </a:cubicBezTo>
                  <a:cubicBezTo>
                    <a:pt x="598" y="5117"/>
                    <a:pt x="666" y="5457"/>
                    <a:pt x="775" y="5783"/>
                  </a:cubicBezTo>
                  <a:cubicBezTo>
                    <a:pt x="884" y="6150"/>
                    <a:pt x="1047" y="6490"/>
                    <a:pt x="1237" y="6802"/>
                  </a:cubicBezTo>
                  <a:cubicBezTo>
                    <a:pt x="1427" y="7101"/>
                    <a:pt x="1658" y="7373"/>
                    <a:pt x="1930" y="7604"/>
                  </a:cubicBezTo>
                  <a:cubicBezTo>
                    <a:pt x="1958" y="7631"/>
                    <a:pt x="1985" y="7645"/>
                    <a:pt x="2025" y="7658"/>
                  </a:cubicBezTo>
                  <a:cubicBezTo>
                    <a:pt x="2043" y="7672"/>
                    <a:pt x="2062" y="7678"/>
                    <a:pt x="2080" y="7678"/>
                  </a:cubicBezTo>
                  <a:cubicBezTo>
                    <a:pt x="2118" y="7678"/>
                    <a:pt x="2152" y="7650"/>
                    <a:pt x="2161" y="7604"/>
                  </a:cubicBezTo>
                  <a:cubicBezTo>
                    <a:pt x="2175" y="7563"/>
                    <a:pt x="2175" y="7509"/>
                    <a:pt x="2175" y="7455"/>
                  </a:cubicBezTo>
                  <a:cubicBezTo>
                    <a:pt x="2189" y="7305"/>
                    <a:pt x="2148" y="7156"/>
                    <a:pt x="2093" y="7020"/>
                  </a:cubicBezTo>
                  <a:cubicBezTo>
                    <a:pt x="2066" y="6952"/>
                    <a:pt x="2039" y="6897"/>
                    <a:pt x="1985" y="6843"/>
                  </a:cubicBezTo>
                  <a:cubicBezTo>
                    <a:pt x="1822" y="6666"/>
                    <a:pt x="1672" y="6476"/>
                    <a:pt x="1550" y="6258"/>
                  </a:cubicBezTo>
                  <a:cubicBezTo>
                    <a:pt x="1224" y="5701"/>
                    <a:pt x="992" y="5117"/>
                    <a:pt x="829" y="4491"/>
                  </a:cubicBezTo>
                  <a:cubicBezTo>
                    <a:pt x="802" y="4410"/>
                    <a:pt x="775" y="4315"/>
                    <a:pt x="748" y="4220"/>
                  </a:cubicBezTo>
                  <a:cubicBezTo>
                    <a:pt x="693" y="3785"/>
                    <a:pt x="557" y="3350"/>
                    <a:pt x="490" y="2915"/>
                  </a:cubicBezTo>
                  <a:cubicBezTo>
                    <a:pt x="435" y="2589"/>
                    <a:pt x="408" y="2262"/>
                    <a:pt x="381" y="1923"/>
                  </a:cubicBezTo>
                  <a:lnTo>
                    <a:pt x="381" y="1719"/>
                  </a:lnTo>
                  <a:cubicBezTo>
                    <a:pt x="422" y="1338"/>
                    <a:pt x="462" y="971"/>
                    <a:pt x="503" y="591"/>
                  </a:cubicBezTo>
                  <a:cubicBezTo>
                    <a:pt x="530" y="509"/>
                    <a:pt x="544" y="427"/>
                    <a:pt x="571" y="346"/>
                  </a:cubicBezTo>
                  <a:cubicBezTo>
                    <a:pt x="585" y="264"/>
                    <a:pt x="585" y="183"/>
                    <a:pt x="557" y="101"/>
                  </a:cubicBezTo>
                  <a:cubicBezTo>
                    <a:pt x="528" y="35"/>
                    <a:pt x="490" y="0"/>
                    <a:pt x="44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2"/>
            <p:cNvSpPr/>
            <p:nvPr/>
          </p:nvSpPr>
          <p:spPr>
            <a:xfrm>
              <a:off x="4379000" y="3271375"/>
              <a:ext cx="53025" cy="25325"/>
            </a:xfrm>
            <a:custGeom>
              <a:avLst/>
              <a:gdLst/>
              <a:ahLst/>
              <a:cxnLst/>
              <a:rect l="l" t="t" r="r" b="b"/>
              <a:pathLst>
                <a:path w="2121" h="1013" extrusionOk="0">
                  <a:moveTo>
                    <a:pt x="1995" y="1"/>
                  </a:moveTo>
                  <a:cubicBezTo>
                    <a:pt x="1987" y="1"/>
                    <a:pt x="1979" y="3"/>
                    <a:pt x="1971" y="7"/>
                  </a:cubicBezTo>
                  <a:cubicBezTo>
                    <a:pt x="1876" y="7"/>
                    <a:pt x="1767" y="20"/>
                    <a:pt x="1672" y="47"/>
                  </a:cubicBezTo>
                  <a:cubicBezTo>
                    <a:pt x="1101" y="224"/>
                    <a:pt x="571" y="510"/>
                    <a:pt x="109" y="890"/>
                  </a:cubicBezTo>
                  <a:cubicBezTo>
                    <a:pt x="68" y="917"/>
                    <a:pt x="41" y="958"/>
                    <a:pt x="0" y="999"/>
                  </a:cubicBezTo>
                  <a:lnTo>
                    <a:pt x="14" y="1012"/>
                  </a:lnTo>
                  <a:cubicBezTo>
                    <a:pt x="123" y="972"/>
                    <a:pt x="245" y="931"/>
                    <a:pt x="354" y="890"/>
                  </a:cubicBezTo>
                  <a:cubicBezTo>
                    <a:pt x="734" y="741"/>
                    <a:pt x="1128" y="605"/>
                    <a:pt x="1509" y="442"/>
                  </a:cubicBezTo>
                  <a:cubicBezTo>
                    <a:pt x="1699" y="374"/>
                    <a:pt x="1876" y="265"/>
                    <a:pt x="2053" y="183"/>
                  </a:cubicBezTo>
                  <a:cubicBezTo>
                    <a:pt x="2107" y="156"/>
                    <a:pt x="2121" y="129"/>
                    <a:pt x="2107" y="102"/>
                  </a:cubicBezTo>
                  <a:cubicBezTo>
                    <a:pt x="2093" y="61"/>
                    <a:pt x="2080" y="34"/>
                    <a:pt x="2053" y="20"/>
                  </a:cubicBezTo>
                  <a:cubicBezTo>
                    <a:pt x="2033" y="11"/>
                    <a:pt x="2014" y="1"/>
                    <a:pt x="1995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4199225" y="3157950"/>
              <a:ext cx="58825" cy="49375"/>
            </a:xfrm>
            <a:custGeom>
              <a:avLst/>
              <a:gdLst/>
              <a:ahLst/>
              <a:cxnLst/>
              <a:rect l="l" t="t" r="r" b="b"/>
              <a:pathLst>
                <a:path w="2353" h="1975" extrusionOk="0">
                  <a:moveTo>
                    <a:pt x="2254" y="0"/>
                  </a:moveTo>
                  <a:cubicBezTo>
                    <a:pt x="2245" y="0"/>
                    <a:pt x="2237" y="1"/>
                    <a:pt x="2230" y="4"/>
                  </a:cubicBezTo>
                  <a:cubicBezTo>
                    <a:pt x="2189" y="17"/>
                    <a:pt x="2162" y="31"/>
                    <a:pt x="2135" y="45"/>
                  </a:cubicBezTo>
                  <a:cubicBezTo>
                    <a:pt x="2053" y="85"/>
                    <a:pt x="1972" y="126"/>
                    <a:pt x="1890" y="167"/>
                  </a:cubicBezTo>
                  <a:cubicBezTo>
                    <a:pt x="1741" y="262"/>
                    <a:pt x="1591" y="371"/>
                    <a:pt x="1469" y="493"/>
                  </a:cubicBezTo>
                  <a:cubicBezTo>
                    <a:pt x="1306" y="602"/>
                    <a:pt x="1156" y="724"/>
                    <a:pt x="1020" y="847"/>
                  </a:cubicBezTo>
                  <a:cubicBezTo>
                    <a:pt x="952" y="887"/>
                    <a:pt x="898" y="928"/>
                    <a:pt x="844" y="982"/>
                  </a:cubicBezTo>
                  <a:cubicBezTo>
                    <a:pt x="599" y="1132"/>
                    <a:pt x="382" y="1322"/>
                    <a:pt x="205" y="1553"/>
                  </a:cubicBezTo>
                  <a:cubicBezTo>
                    <a:pt x="137" y="1621"/>
                    <a:pt x="96" y="1703"/>
                    <a:pt x="55" y="1784"/>
                  </a:cubicBezTo>
                  <a:cubicBezTo>
                    <a:pt x="28" y="1839"/>
                    <a:pt x="15" y="1907"/>
                    <a:pt x="1" y="1975"/>
                  </a:cubicBezTo>
                  <a:lnTo>
                    <a:pt x="82" y="1961"/>
                  </a:lnTo>
                  <a:cubicBezTo>
                    <a:pt x="273" y="1934"/>
                    <a:pt x="463" y="1852"/>
                    <a:pt x="613" y="1716"/>
                  </a:cubicBezTo>
                  <a:cubicBezTo>
                    <a:pt x="871" y="1621"/>
                    <a:pt x="1116" y="1336"/>
                    <a:pt x="1306" y="1159"/>
                  </a:cubicBezTo>
                  <a:cubicBezTo>
                    <a:pt x="1496" y="996"/>
                    <a:pt x="1673" y="847"/>
                    <a:pt x="1836" y="683"/>
                  </a:cubicBezTo>
                  <a:lnTo>
                    <a:pt x="2108" y="452"/>
                  </a:lnTo>
                  <a:cubicBezTo>
                    <a:pt x="2149" y="412"/>
                    <a:pt x="2189" y="371"/>
                    <a:pt x="2230" y="330"/>
                  </a:cubicBezTo>
                  <a:cubicBezTo>
                    <a:pt x="2298" y="248"/>
                    <a:pt x="2339" y="167"/>
                    <a:pt x="2352" y="72"/>
                  </a:cubicBezTo>
                  <a:cubicBezTo>
                    <a:pt x="2352" y="27"/>
                    <a:pt x="2296" y="0"/>
                    <a:pt x="2254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4226425" y="3402700"/>
              <a:ext cx="21100" cy="31550"/>
            </a:xfrm>
            <a:custGeom>
              <a:avLst/>
              <a:gdLst/>
              <a:ahLst/>
              <a:cxnLst/>
              <a:rect l="l" t="t" r="r" b="b"/>
              <a:pathLst>
                <a:path w="844" h="1262" extrusionOk="0">
                  <a:moveTo>
                    <a:pt x="730" y="1"/>
                  </a:moveTo>
                  <a:cubicBezTo>
                    <a:pt x="695" y="1"/>
                    <a:pt x="660" y="24"/>
                    <a:pt x="626" y="41"/>
                  </a:cubicBezTo>
                  <a:cubicBezTo>
                    <a:pt x="367" y="177"/>
                    <a:pt x="163" y="408"/>
                    <a:pt x="41" y="680"/>
                  </a:cubicBezTo>
                  <a:cubicBezTo>
                    <a:pt x="14" y="775"/>
                    <a:pt x="0" y="870"/>
                    <a:pt x="14" y="965"/>
                  </a:cubicBezTo>
                  <a:cubicBezTo>
                    <a:pt x="41" y="1088"/>
                    <a:pt x="123" y="1196"/>
                    <a:pt x="259" y="1251"/>
                  </a:cubicBezTo>
                  <a:cubicBezTo>
                    <a:pt x="276" y="1258"/>
                    <a:pt x="295" y="1261"/>
                    <a:pt x="315" y="1261"/>
                  </a:cubicBezTo>
                  <a:cubicBezTo>
                    <a:pt x="372" y="1261"/>
                    <a:pt x="432" y="1233"/>
                    <a:pt x="462" y="1183"/>
                  </a:cubicBezTo>
                  <a:cubicBezTo>
                    <a:pt x="490" y="1128"/>
                    <a:pt x="503" y="1074"/>
                    <a:pt x="530" y="1006"/>
                  </a:cubicBezTo>
                  <a:cubicBezTo>
                    <a:pt x="558" y="897"/>
                    <a:pt x="571" y="775"/>
                    <a:pt x="585" y="666"/>
                  </a:cubicBezTo>
                  <a:cubicBezTo>
                    <a:pt x="598" y="585"/>
                    <a:pt x="626" y="503"/>
                    <a:pt x="666" y="435"/>
                  </a:cubicBezTo>
                  <a:cubicBezTo>
                    <a:pt x="721" y="367"/>
                    <a:pt x="761" y="286"/>
                    <a:pt x="789" y="204"/>
                  </a:cubicBezTo>
                  <a:cubicBezTo>
                    <a:pt x="816" y="150"/>
                    <a:pt x="843" y="82"/>
                    <a:pt x="789" y="27"/>
                  </a:cubicBezTo>
                  <a:cubicBezTo>
                    <a:pt x="769" y="8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4215875" y="3229525"/>
              <a:ext cx="102325" cy="96600"/>
            </a:xfrm>
            <a:custGeom>
              <a:avLst/>
              <a:gdLst/>
              <a:ahLst/>
              <a:cxnLst/>
              <a:rect l="l" t="t" r="r" b="b"/>
              <a:pathLst>
                <a:path w="4093" h="3864" extrusionOk="0">
                  <a:moveTo>
                    <a:pt x="3889" y="0"/>
                  </a:moveTo>
                  <a:cubicBezTo>
                    <a:pt x="3800" y="0"/>
                    <a:pt x="3713" y="24"/>
                    <a:pt x="3644" y="77"/>
                  </a:cubicBezTo>
                  <a:cubicBezTo>
                    <a:pt x="3467" y="199"/>
                    <a:pt x="3304" y="321"/>
                    <a:pt x="3127" y="457"/>
                  </a:cubicBezTo>
                  <a:cubicBezTo>
                    <a:pt x="2828" y="688"/>
                    <a:pt x="2529" y="919"/>
                    <a:pt x="2244" y="1178"/>
                  </a:cubicBezTo>
                  <a:cubicBezTo>
                    <a:pt x="2013" y="1368"/>
                    <a:pt x="1795" y="1599"/>
                    <a:pt x="1605" y="1830"/>
                  </a:cubicBezTo>
                  <a:cubicBezTo>
                    <a:pt x="1428" y="2007"/>
                    <a:pt x="1265" y="2170"/>
                    <a:pt x="1102" y="2360"/>
                  </a:cubicBezTo>
                  <a:cubicBezTo>
                    <a:pt x="925" y="2551"/>
                    <a:pt x="776" y="2700"/>
                    <a:pt x="626" y="2890"/>
                  </a:cubicBezTo>
                  <a:cubicBezTo>
                    <a:pt x="422" y="3040"/>
                    <a:pt x="232" y="3230"/>
                    <a:pt x="96" y="3448"/>
                  </a:cubicBezTo>
                  <a:cubicBezTo>
                    <a:pt x="42" y="3543"/>
                    <a:pt x="15" y="3638"/>
                    <a:pt x="1" y="3733"/>
                  </a:cubicBezTo>
                  <a:cubicBezTo>
                    <a:pt x="1" y="3820"/>
                    <a:pt x="18" y="3864"/>
                    <a:pt x="67" y="3864"/>
                  </a:cubicBezTo>
                  <a:cubicBezTo>
                    <a:pt x="79" y="3864"/>
                    <a:pt x="93" y="3861"/>
                    <a:pt x="110" y="3855"/>
                  </a:cubicBezTo>
                  <a:cubicBezTo>
                    <a:pt x="205" y="3842"/>
                    <a:pt x="286" y="3801"/>
                    <a:pt x="341" y="3733"/>
                  </a:cubicBezTo>
                  <a:cubicBezTo>
                    <a:pt x="422" y="3638"/>
                    <a:pt x="504" y="3529"/>
                    <a:pt x="585" y="3434"/>
                  </a:cubicBezTo>
                  <a:cubicBezTo>
                    <a:pt x="653" y="3339"/>
                    <a:pt x="721" y="3244"/>
                    <a:pt x="816" y="3176"/>
                  </a:cubicBezTo>
                  <a:cubicBezTo>
                    <a:pt x="857" y="3135"/>
                    <a:pt x="898" y="3081"/>
                    <a:pt x="939" y="3040"/>
                  </a:cubicBezTo>
                  <a:cubicBezTo>
                    <a:pt x="1306" y="2686"/>
                    <a:pt x="1673" y="2333"/>
                    <a:pt x="1999" y="1952"/>
                  </a:cubicBezTo>
                  <a:cubicBezTo>
                    <a:pt x="2094" y="1871"/>
                    <a:pt x="2176" y="1789"/>
                    <a:pt x="2244" y="1708"/>
                  </a:cubicBezTo>
                  <a:cubicBezTo>
                    <a:pt x="2529" y="1422"/>
                    <a:pt x="2828" y="1151"/>
                    <a:pt x="3154" y="906"/>
                  </a:cubicBezTo>
                  <a:cubicBezTo>
                    <a:pt x="3345" y="756"/>
                    <a:pt x="3549" y="607"/>
                    <a:pt x="3739" y="457"/>
                  </a:cubicBezTo>
                  <a:cubicBezTo>
                    <a:pt x="3834" y="389"/>
                    <a:pt x="3916" y="294"/>
                    <a:pt x="4011" y="213"/>
                  </a:cubicBezTo>
                  <a:cubicBezTo>
                    <a:pt x="4038" y="185"/>
                    <a:pt x="4065" y="145"/>
                    <a:pt x="4079" y="118"/>
                  </a:cubicBezTo>
                  <a:cubicBezTo>
                    <a:pt x="4092" y="63"/>
                    <a:pt x="4079" y="22"/>
                    <a:pt x="4038" y="22"/>
                  </a:cubicBezTo>
                  <a:cubicBezTo>
                    <a:pt x="3989" y="8"/>
                    <a:pt x="3939" y="0"/>
                    <a:pt x="3889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4236950" y="3423750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762" h="1524" extrusionOk="0">
                  <a:moveTo>
                    <a:pt x="735" y="1"/>
                  </a:moveTo>
                  <a:cubicBezTo>
                    <a:pt x="707" y="15"/>
                    <a:pt x="667" y="28"/>
                    <a:pt x="640" y="55"/>
                  </a:cubicBezTo>
                  <a:cubicBezTo>
                    <a:pt x="599" y="82"/>
                    <a:pt x="558" y="123"/>
                    <a:pt x="531" y="178"/>
                  </a:cubicBezTo>
                  <a:cubicBezTo>
                    <a:pt x="327" y="409"/>
                    <a:pt x="177" y="681"/>
                    <a:pt x="82" y="980"/>
                  </a:cubicBezTo>
                  <a:cubicBezTo>
                    <a:pt x="55" y="1075"/>
                    <a:pt x="28" y="1183"/>
                    <a:pt x="14" y="1292"/>
                  </a:cubicBezTo>
                  <a:cubicBezTo>
                    <a:pt x="1" y="1374"/>
                    <a:pt x="28" y="1455"/>
                    <a:pt x="69" y="1523"/>
                  </a:cubicBezTo>
                  <a:cubicBezTo>
                    <a:pt x="191" y="1523"/>
                    <a:pt x="313" y="1455"/>
                    <a:pt x="368" y="1347"/>
                  </a:cubicBezTo>
                  <a:cubicBezTo>
                    <a:pt x="408" y="1279"/>
                    <a:pt x="422" y="1211"/>
                    <a:pt x="449" y="1143"/>
                  </a:cubicBezTo>
                  <a:cubicBezTo>
                    <a:pt x="476" y="1034"/>
                    <a:pt x="490" y="912"/>
                    <a:pt x="531" y="789"/>
                  </a:cubicBezTo>
                  <a:cubicBezTo>
                    <a:pt x="544" y="708"/>
                    <a:pt x="572" y="613"/>
                    <a:pt x="626" y="531"/>
                  </a:cubicBezTo>
                  <a:cubicBezTo>
                    <a:pt x="694" y="409"/>
                    <a:pt x="735" y="273"/>
                    <a:pt x="762" y="137"/>
                  </a:cubicBezTo>
                  <a:cubicBezTo>
                    <a:pt x="762" y="96"/>
                    <a:pt x="762" y="55"/>
                    <a:pt x="762" y="15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4381375" y="3290550"/>
              <a:ext cx="45225" cy="20425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727" y="1"/>
                  </a:moveTo>
                  <a:cubicBezTo>
                    <a:pt x="1659" y="1"/>
                    <a:pt x="1591" y="1"/>
                    <a:pt x="1523" y="14"/>
                  </a:cubicBezTo>
                  <a:cubicBezTo>
                    <a:pt x="1237" y="69"/>
                    <a:pt x="952" y="150"/>
                    <a:pt x="680" y="273"/>
                  </a:cubicBezTo>
                  <a:cubicBezTo>
                    <a:pt x="490" y="354"/>
                    <a:pt x="313" y="463"/>
                    <a:pt x="150" y="585"/>
                  </a:cubicBezTo>
                  <a:cubicBezTo>
                    <a:pt x="82" y="653"/>
                    <a:pt x="28" y="721"/>
                    <a:pt x="0" y="816"/>
                  </a:cubicBezTo>
                  <a:lnTo>
                    <a:pt x="55" y="816"/>
                  </a:lnTo>
                  <a:cubicBezTo>
                    <a:pt x="191" y="803"/>
                    <a:pt x="340" y="776"/>
                    <a:pt x="476" y="721"/>
                  </a:cubicBezTo>
                  <a:cubicBezTo>
                    <a:pt x="680" y="640"/>
                    <a:pt x="870" y="544"/>
                    <a:pt x="1047" y="436"/>
                  </a:cubicBezTo>
                  <a:cubicBezTo>
                    <a:pt x="1264" y="300"/>
                    <a:pt x="1496" y="177"/>
                    <a:pt x="1727" y="96"/>
                  </a:cubicBezTo>
                  <a:cubicBezTo>
                    <a:pt x="1767" y="82"/>
                    <a:pt x="1795" y="55"/>
                    <a:pt x="1808" y="42"/>
                  </a:cubicBezTo>
                  <a:lnTo>
                    <a:pt x="1808" y="14"/>
                  </a:lnTo>
                  <a:cubicBezTo>
                    <a:pt x="1781" y="1"/>
                    <a:pt x="1754" y="1"/>
                    <a:pt x="1727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457825" y="3399975"/>
              <a:ext cx="29600" cy="20875"/>
            </a:xfrm>
            <a:custGeom>
              <a:avLst/>
              <a:gdLst/>
              <a:ahLst/>
              <a:cxnLst/>
              <a:rect l="l" t="t" r="r" b="b"/>
              <a:pathLst>
                <a:path w="1184" h="835" extrusionOk="0">
                  <a:moveTo>
                    <a:pt x="1061" y="0"/>
                  </a:moveTo>
                  <a:cubicBezTo>
                    <a:pt x="952" y="0"/>
                    <a:pt x="843" y="28"/>
                    <a:pt x="748" y="68"/>
                  </a:cubicBezTo>
                  <a:cubicBezTo>
                    <a:pt x="531" y="136"/>
                    <a:pt x="313" y="259"/>
                    <a:pt x="150" y="435"/>
                  </a:cubicBezTo>
                  <a:cubicBezTo>
                    <a:pt x="109" y="490"/>
                    <a:pt x="69" y="558"/>
                    <a:pt x="28" y="626"/>
                  </a:cubicBezTo>
                  <a:cubicBezTo>
                    <a:pt x="1" y="680"/>
                    <a:pt x="14" y="748"/>
                    <a:pt x="69" y="789"/>
                  </a:cubicBezTo>
                  <a:cubicBezTo>
                    <a:pt x="89" y="819"/>
                    <a:pt x="125" y="835"/>
                    <a:pt x="176" y="835"/>
                  </a:cubicBezTo>
                  <a:cubicBezTo>
                    <a:pt x="193" y="835"/>
                    <a:pt x="211" y="833"/>
                    <a:pt x="232" y="830"/>
                  </a:cubicBezTo>
                  <a:cubicBezTo>
                    <a:pt x="259" y="816"/>
                    <a:pt x="286" y="802"/>
                    <a:pt x="327" y="775"/>
                  </a:cubicBezTo>
                  <a:cubicBezTo>
                    <a:pt x="381" y="734"/>
                    <a:pt x="436" y="694"/>
                    <a:pt x="490" y="653"/>
                  </a:cubicBezTo>
                  <a:lnTo>
                    <a:pt x="857" y="367"/>
                  </a:lnTo>
                  <a:cubicBezTo>
                    <a:pt x="939" y="300"/>
                    <a:pt x="1020" y="245"/>
                    <a:pt x="1102" y="177"/>
                  </a:cubicBezTo>
                  <a:cubicBezTo>
                    <a:pt x="1129" y="150"/>
                    <a:pt x="1142" y="123"/>
                    <a:pt x="1156" y="96"/>
                  </a:cubicBezTo>
                  <a:cubicBezTo>
                    <a:pt x="1183" y="68"/>
                    <a:pt x="1170" y="28"/>
                    <a:pt x="1129" y="14"/>
                  </a:cubicBezTo>
                  <a:cubicBezTo>
                    <a:pt x="1102" y="14"/>
                    <a:pt x="1074" y="0"/>
                    <a:pt x="106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411625" y="3692700"/>
              <a:ext cx="27550" cy="23775"/>
            </a:xfrm>
            <a:custGeom>
              <a:avLst/>
              <a:gdLst/>
              <a:ahLst/>
              <a:cxnLst/>
              <a:rect l="l" t="t" r="r" b="b"/>
              <a:pathLst>
                <a:path w="1102" h="951" extrusionOk="0">
                  <a:moveTo>
                    <a:pt x="90" y="1"/>
                  </a:moveTo>
                  <a:cubicBezTo>
                    <a:pt x="73" y="1"/>
                    <a:pt x="56" y="7"/>
                    <a:pt x="41" y="22"/>
                  </a:cubicBezTo>
                  <a:cubicBezTo>
                    <a:pt x="0" y="62"/>
                    <a:pt x="27" y="103"/>
                    <a:pt x="41" y="157"/>
                  </a:cubicBezTo>
                  <a:cubicBezTo>
                    <a:pt x="177" y="457"/>
                    <a:pt x="394" y="715"/>
                    <a:pt x="666" y="905"/>
                  </a:cubicBezTo>
                  <a:cubicBezTo>
                    <a:pt x="707" y="936"/>
                    <a:pt x="763" y="951"/>
                    <a:pt x="817" y="951"/>
                  </a:cubicBezTo>
                  <a:cubicBezTo>
                    <a:pt x="835" y="951"/>
                    <a:pt x="853" y="949"/>
                    <a:pt x="870" y="946"/>
                  </a:cubicBezTo>
                  <a:cubicBezTo>
                    <a:pt x="1060" y="919"/>
                    <a:pt x="1101" y="823"/>
                    <a:pt x="992" y="701"/>
                  </a:cubicBezTo>
                  <a:cubicBezTo>
                    <a:pt x="952" y="647"/>
                    <a:pt x="924" y="620"/>
                    <a:pt x="884" y="579"/>
                  </a:cubicBezTo>
                  <a:cubicBezTo>
                    <a:pt x="829" y="538"/>
                    <a:pt x="761" y="484"/>
                    <a:pt x="707" y="443"/>
                  </a:cubicBezTo>
                  <a:lnTo>
                    <a:pt x="408" y="212"/>
                  </a:lnTo>
                  <a:cubicBezTo>
                    <a:pt x="326" y="144"/>
                    <a:pt x="258" y="90"/>
                    <a:pt x="177" y="35"/>
                  </a:cubicBezTo>
                  <a:cubicBezTo>
                    <a:pt x="151" y="18"/>
                    <a:pt x="12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427250" y="3467600"/>
              <a:ext cx="7825" cy="36725"/>
            </a:xfrm>
            <a:custGeom>
              <a:avLst/>
              <a:gdLst/>
              <a:ahLst/>
              <a:cxnLst/>
              <a:rect l="l" t="t" r="r" b="b"/>
              <a:pathLst>
                <a:path w="313" h="1469" extrusionOk="0">
                  <a:moveTo>
                    <a:pt x="82" y="0"/>
                  </a:moveTo>
                  <a:cubicBezTo>
                    <a:pt x="28" y="68"/>
                    <a:pt x="0" y="163"/>
                    <a:pt x="0" y="245"/>
                  </a:cubicBezTo>
                  <a:cubicBezTo>
                    <a:pt x="0" y="490"/>
                    <a:pt x="0" y="734"/>
                    <a:pt x="14" y="965"/>
                  </a:cubicBezTo>
                  <a:cubicBezTo>
                    <a:pt x="28" y="1115"/>
                    <a:pt x="55" y="1251"/>
                    <a:pt x="82" y="1400"/>
                  </a:cubicBezTo>
                  <a:cubicBezTo>
                    <a:pt x="95" y="1441"/>
                    <a:pt x="123" y="1468"/>
                    <a:pt x="163" y="1468"/>
                  </a:cubicBezTo>
                  <a:cubicBezTo>
                    <a:pt x="204" y="1468"/>
                    <a:pt x="245" y="1455"/>
                    <a:pt x="259" y="1428"/>
                  </a:cubicBezTo>
                  <a:cubicBezTo>
                    <a:pt x="286" y="1387"/>
                    <a:pt x="299" y="1360"/>
                    <a:pt x="299" y="1332"/>
                  </a:cubicBezTo>
                  <a:cubicBezTo>
                    <a:pt x="313" y="1264"/>
                    <a:pt x="313" y="1196"/>
                    <a:pt x="313" y="1142"/>
                  </a:cubicBezTo>
                  <a:cubicBezTo>
                    <a:pt x="299" y="952"/>
                    <a:pt x="286" y="748"/>
                    <a:pt x="272" y="558"/>
                  </a:cubicBezTo>
                  <a:cubicBezTo>
                    <a:pt x="259" y="408"/>
                    <a:pt x="218" y="259"/>
                    <a:pt x="163" y="109"/>
                  </a:cubicBezTo>
                  <a:cubicBezTo>
                    <a:pt x="136" y="68"/>
                    <a:pt x="123" y="28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4353175" y="3445500"/>
              <a:ext cx="13600" cy="48550"/>
            </a:xfrm>
            <a:custGeom>
              <a:avLst/>
              <a:gdLst/>
              <a:ahLst/>
              <a:cxnLst/>
              <a:rect l="l" t="t" r="r" b="b"/>
              <a:pathLst>
                <a:path w="544" h="1942" extrusionOk="0">
                  <a:moveTo>
                    <a:pt x="490" y="1"/>
                  </a:moveTo>
                  <a:cubicBezTo>
                    <a:pt x="422" y="42"/>
                    <a:pt x="367" y="96"/>
                    <a:pt x="354" y="178"/>
                  </a:cubicBezTo>
                  <a:cubicBezTo>
                    <a:pt x="326" y="245"/>
                    <a:pt x="313" y="313"/>
                    <a:pt x="286" y="395"/>
                  </a:cubicBezTo>
                  <a:cubicBezTo>
                    <a:pt x="272" y="409"/>
                    <a:pt x="0" y="1374"/>
                    <a:pt x="123" y="1836"/>
                  </a:cubicBezTo>
                  <a:cubicBezTo>
                    <a:pt x="132" y="1902"/>
                    <a:pt x="187" y="1942"/>
                    <a:pt x="243" y="1942"/>
                  </a:cubicBezTo>
                  <a:cubicBezTo>
                    <a:pt x="267" y="1942"/>
                    <a:pt x="292" y="1934"/>
                    <a:pt x="313" y="1917"/>
                  </a:cubicBezTo>
                  <a:cubicBezTo>
                    <a:pt x="449" y="1822"/>
                    <a:pt x="449" y="1632"/>
                    <a:pt x="462" y="1496"/>
                  </a:cubicBezTo>
                  <a:cubicBezTo>
                    <a:pt x="490" y="1211"/>
                    <a:pt x="503" y="925"/>
                    <a:pt x="490" y="640"/>
                  </a:cubicBezTo>
                  <a:cubicBezTo>
                    <a:pt x="490" y="477"/>
                    <a:pt x="503" y="327"/>
                    <a:pt x="517" y="164"/>
                  </a:cubicBezTo>
                  <a:cubicBezTo>
                    <a:pt x="517" y="110"/>
                    <a:pt x="544" y="42"/>
                    <a:pt x="490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257350" y="3395825"/>
              <a:ext cx="14925" cy="20750"/>
            </a:xfrm>
            <a:custGeom>
              <a:avLst/>
              <a:gdLst/>
              <a:ahLst/>
              <a:cxnLst/>
              <a:rect l="l" t="t" r="r" b="b"/>
              <a:pathLst>
                <a:path w="597" h="830" extrusionOk="0">
                  <a:moveTo>
                    <a:pt x="492" y="1"/>
                  </a:moveTo>
                  <a:cubicBezTo>
                    <a:pt x="483" y="1"/>
                    <a:pt x="473" y="2"/>
                    <a:pt x="462" y="3"/>
                  </a:cubicBezTo>
                  <a:cubicBezTo>
                    <a:pt x="422" y="17"/>
                    <a:pt x="381" y="31"/>
                    <a:pt x="354" y="58"/>
                  </a:cubicBezTo>
                  <a:cubicBezTo>
                    <a:pt x="218" y="126"/>
                    <a:pt x="123" y="234"/>
                    <a:pt x="55" y="384"/>
                  </a:cubicBezTo>
                  <a:cubicBezTo>
                    <a:pt x="14" y="466"/>
                    <a:pt x="0" y="561"/>
                    <a:pt x="14" y="656"/>
                  </a:cubicBezTo>
                  <a:cubicBezTo>
                    <a:pt x="14" y="669"/>
                    <a:pt x="41" y="697"/>
                    <a:pt x="41" y="710"/>
                  </a:cubicBezTo>
                  <a:cubicBezTo>
                    <a:pt x="70" y="796"/>
                    <a:pt x="121" y="829"/>
                    <a:pt x="173" y="829"/>
                  </a:cubicBezTo>
                  <a:cubicBezTo>
                    <a:pt x="220" y="829"/>
                    <a:pt x="267" y="803"/>
                    <a:pt x="299" y="765"/>
                  </a:cubicBezTo>
                  <a:cubicBezTo>
                    <a:pt x="326" y="710"/>
                    <a:pt x="354" y="669"/>
                    <a:pt x="381" y="629"/>
                  </a:cubicBezTo>
                  <a:cubicBezTo>
                    <a:pt x="435" y="533"/>
                    <a:pt x="476" y="438"/>
                    <a:pt x="517" y="343"/>
                  </a:cubicBezTo>
                  <a:cubicBezTo>
                    <a:pt x="544" y="262"/>
                    <a:pt x="571" y="194"/>
                    <a:pt x="585" y="112"/>
                  </a:cubicBezTo>
                  <a:cubicBezTo>
                    <a:pt x="597" y="41"/>
                    <a:pt x="557" y="1"/>
                    <a:pt x="492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4511175" y="3453400"/>
              <a:ext cx="14300" cy="21125"/>
            </a:xfrm>
            <a:custGeom>
              <a:avLst/>
              <a:gdLst/>
              <a:ahLst/>
              <a:cxnLst/>
              <a:rect l="l" t="t" r="r" b="b"/>
              <a:pathLst>
                <a:path w="572" h="845" extrusionOk="0">
                  <a:moveTo>
                    <a:pt x="98" y="1"/>
                  </a:moveTo>
                  <a:cubicBezTo>
                    <a:pt x="41" y="1"/>
                    <a:pt x="1" y="43"/>
                    <a:pt x="1" y="120"/>
                  </a:cubicBezTo>
                  <a:cubicBezTo>
                    <a:pt x="1" y="147"/>
                    <a:pt x="1" y="188"/>
                    <a:pt x="1" y="229"/>
                  </a:cubicBezTo>
                  <a:cubicBezTo>
                    <a:pt x="55" y="460"/>
                    <a:pt x="191" y="650"/>
                    <a:pt x="368" y="799"/>
                  </a:cubicBezTo>
                  <a:cubicBezTo>
                    <a:pt x="381" y="813"/>
                    <a:pt x="381" y="813"/>
                    <a:pt x="395" y="827"/>
                  </a:cubicBezTo>
                  <a:cubicBezTo>
                    <a:pt x="419" y="839"/>
                    <a:pt x="441" y="845"/>
                    <a:pt x="460" y="845"/>
                  </a:cubicBezTo>
                  <a:cubicBezTo>
                    <a:pt x="505" y="845"/>
                    <a:pt x="535" y="812"/>
                    <a:pt x="544" y="745"/>
                  </a:cubicBezTo>
                  <a:cubicBezTo>
                    <a:pt x="572" y="650"/>
                    <a:pt x="558" y="555"/>
                    <a:pt x="504" y="473"/>
                  </a:cubicBezTo>
                  <a:cubicBezTo>
                    <a:pt x="436" y="351"/>
                    <a:pt x="340" y="229"/>
                    <a:pt x="259" y="120"/>
                  </a:cubicBezTo>
                  <a:cubicBezTo>
                    <a:pt x="232" y="79"/>
                    <a:pt x="205" y="52"/>
                    <a:pt x="177" y="25"/>
                  </a:cubicBezTo>
                  <a:cubicBezTo>
                    <a:pt x="149" y="8"/>
                    <a:pt x="122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4510500" y="3556975"/>
              <a:ext cx="17700" cy="13600"/>
            </a:xfrm>
            <a:custGeom>
              <a:avLst/>
              <a:gdLst/>
              <a:ahLst/>
              <a:cxnLst/>
              <a:rect l="l" t="t" r="r" b="b"/>
              <a:pathLst>
                <a:path w="708" h="544" extrusionOk="0">
                  <a:moveTo>
                    <a:pt x="245" y="0"/>
                  </a:moveTo>
                  <a:cubicBezTo>
                    <a:pt x="82" y="0"/>
                    <a:pt x="0" y="82"/>
                    <a:pt x="41" y="272"/>
                  </a:cubicBezTo>
                  <a:cubicBezTo>
                    <a:pt x="55" y="313"/>
                    <a:pt x="82" y="381"/>
                    <a:pt x="123" y="449"/>
                  </a:cubicBezTo>
                  <a:cubicBezTo>
                    <a:pt x="164" y="517"/>
                    <a:pt x="245" y="544"/>
                    <a:pt x="327" y="544"/>
                  </a:cubicBezTo>
                  <a:cubicBezTo>
                    <a:pt x="408" y="517"/>
                    <a:pt x="490" y="489"/>
                    <a:pt x="558" y="449"/>
                  </a:cubicBezTo>
                  <a:cubicBezTo>
                    <a:pt x="680" y="408"/>
                    <a:pt x="707" y="231"/>
                    <a:pt x="599" y="163"/>
                  </a:cubicBezTo>
                  <a:cubicBezTo>
                    <a:pt x="503" y="68"/>
                    <a:pt x="367" y="14"/>
                    <a:pt x="245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4393950" y="3672425"/>
              <a:ext cx="16325" cy="15125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91" y="0"/>
                  </a:moveTo>
                  <a:cubicBezTo>
                    <a:pt x="42" y="0"/>
                    <a:pt x="14" y="28"/>
                    <a:pt x="14" y="85"/>
                  </a:cubicBezTo>
                  <a:cubicBezTo>
                    <a:pt x="14" y="112"/>
                    <a:pt x="14" y="139"/>
                    <a:pt x="14" y="153"/>
                  </a:cubicBezTo>
                  <a:lnTo>
                    <a:pt x="0" y="153"/>
                  </a:lnTo>
                  <a:lnTo>
                    <a:pt x="191" y="534"/>
                  </a:lnTo>
                  <a:cubicBezTo>
                    <a:pt x="191" y="547"/>
                    <a:pt x="204" y="574"/>
                    <a:pt x="218" y="574"/>
                  </a:cubicBezTo>
                  <a:cubicBezTo>
                    <a:pt x="272" y="595"/>
                    <a:pt x="330" y="605"/>
                    <a:pt x="389" y="605"/>
                  </a:cubicBezTo>
                  <a:cubicBezTo>
                    <a:pt x="449" y="605"/>
                    <a:pt x="510" y="595"/>
                    <a:pt x="571" y="574"/>
                  </a:cubicBezTo>
                  <a:cubicBezTo>
                    <a:pt x="626" y="561"/>
                    <a:pt x="653" y="506"/>
                    <a:pt x="626" y="438"/>
                  </a:cubicBezTo>
                  <a:cubicBezTo>
                    <a:pt x="530" y="234"/>
                    <a:pt x="340" y="71"/>
                    <a:pt x="123" y="3"/>
                  </a:cubicBezTo>
                  <a:cubicBezTo>
                    <a:pt x="111" y="1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4214175" y="3362900"/>
              <a:ext cx="16350" cy="16700"/>
            </a:xfrm>
            <a:custGeom>
              <a:avLst/>
              <a:gdLst/>
              <a:ahLst/>
              <a:cxnLst/>
              <a:rect l="l" t="t" r="r" b="b"/>
              <a:pathLst>
                <a:path w="654" h="668" extrusionOk="0">
                  <a:moveTo>
                    <a:pt x="530" y="0"/>
                  </a:moveTo>
                  <a:cubicBezTo>
                    <a:pt x="513" y="0"/>
                    <a:pt x="495" y="2"/>
                    <a:pt x="477" y="2"/>
                  </a:cubicBezTo>
                  <a:cubicBezTo>
                    <a:pt x="463" y="2"/>
                    <a:pt x="436" y="2"/>
                    <a:pt x="422" y="16"/>
                  </a:cubicBezTo>
                  <a:cubicBezTo>
                    <a:pt x="314" y="43"/>
                    <a:pt x="218" y="97"/>
                    <a:pt x="137" y="179"/>
                  </a:cubicBezTo>
                  <a:cubicBezTo>
                    <a:pt x="1" y="315"/>
                    <a:pt x="1" y="546"/>
                    <a:pt x="151" y="668"/>
                  </a:cubicBezTo>
                  <a:cubicBezTo>
                    <a:pt x="246" y="573"/>
                    <a:pt x="341" y="491"/>
                    <a:pt x="436" y="383"/>
                  </a:cubicBezTo>
                  <a:cubicBezTo>
                    <a:pt x="477" y="342"/>
                    <a:pt x="518" y="301"/>
                    <a:pt x="558" y="247"/>
                  </a:cubicBezTo>
                  <a:cubicBezTo>
                    <a:pt x="572" y="233"/>
                    <a:pt x="585" y="206"/>
                    <a:pt x="599" y="179"/>
                  </a:cubicBezTo>
                  <a:cubicBezTo>
                    <a:pt x="626" y="138"/>
                    <a:pt x="653" y="97"/>
                    <a:pt x="613" y="43"/>
                  </a:cubicBezTo>
                  <a:cubicBezTo>
                    <a:pt x="595" y="6"/>
                    <a:pt x="564" y="0"/>
                    <a:pt x="530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4217925" y="3359375"/>
              <a:ext cx="31625" cy="47900"/>
            </a:xfrm>
            <a:custGeom>
              <a:avLst/>
              <a:gdLst/>
              <a:ahLst/>
              <a:cxnLst/>
              <a:rect l="l" t="t" r="r" b="b"/>
              <a:pathLst>
                <a:path w="1265" h="1916" extrusionOk="0">
                  <a:moveTo>
                    <a:pt x="1133" y="0"/>
                  </a:moveTo>
                  <a:cubicBezTo>
                    <a:pt x="1106" y="0"/>
                    <a:pt x="1079" y="11"/>
                    <a:pt x="1061" y="34"/>
                  </a:cubicBezTo>
                  <a:cubicBezTo>
                    <a:pt x="1034" y="48"/>
                    <a:pt x="1020" y="61"/>
                    <a:pt x="1006" y="75"/>
                  </a:cubicBezTo>
                  <a:cubicBezTo>
                    <a:pt x="748" y="388"/>
                    <a:pt x="517" y="714"/>
                    <a:pt x="327" y="1067"/>
                  </a:cubicBezTo>
                  <a:cubicBezTo>
                    <a:pt x="218" y="1271"/>
                    <a:pt x="1" y="1611"/>
                    <a:pt x="82" y="1842"/>
                  </a:cubicBezTo>
                  <a:cubicBezTo>
                    <a:pt x="107" y="1891"/>
                    <a:pt x="151" y="1915"/>
                    <a:pt x="197" y="1915"/>
                  </a:cubicBezTo>
                  <a:cubicBezTo>
                    <a:pt x="227" y="1915"/>
                    <a:pt x="259" y="1904"/>
                    <a:pt x="286" y="1883"/>
                  </a:cubicBezTo>
                  <a:cubicBezTo>
                    <a:pt x="531" y="1624"/>
                    <a:pt x="585" y="1244"/>
                    <a:pt x="762" y="931"/>
                  </a:cubicBezTo>
                  <a:cubicBezTo>
                    <a:pt x="870" y="741"/>
                    <a:pt x="1006" y="564"/>
                    <a:pt x="1142" y="401"/>
                  </a:cubicBezTo>
                  <a:cubicBezTo>
                    <a:pt x="1224" y="320"/>
                    <a:pt x="1265" y="211"/>
                    <a:pt x="1251" y="102"/>
                  </a:cubicBezTo>
                  <a:cubicBezTo>
                    <a:pt x="1242" y="40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5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95" name="Google Shape;95;p5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1097275" y="531600"/>
            <a:ext cx="42879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1"/>
          </p:nvPr>
        </p:nvSpPr>
        <p:spPr>
          <a:xfrm>
            <a:off x="2274500" y="1935623"/>
            <a:ext cx="3231900" cy="5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2"/>
          </p:nvPr>
        </p:nvSpPr>
        <p:spPr>
          <a:xfrm>
            <a:off x="2274490" y="1469121"/>
            <a:ext cx="32319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3"/>
          </p:nvPr>
        </p:nvSpPr>
        <p:spPr>
          <a:xfrm>
            <a:off x="2274501" y="3667617"/>
            <a:ext cx="3231900" cy="5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4"/>
          </p:nvPr>
        </p:nvSpPr>
        <p:spPr>
          <a:xfrm>
            <a:off x="2274475" y="3219594"/>
            <a:ext cx="32319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6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126" name="Google Shape;126;p6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702150" y="531600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6"/>
          <p:cNvGrpSpPr/>
          <p:nvPr/>
        </p:nvGrpSpPr>
        <p:grpSpPr>
          <a:xfrm rot="-1258067">
            <a:off x="1090545" y="423794"/>
            <a:ext cx="396696" cy="559189"/>
            <a:chOff x="2565725" y="3732950"/>
            <a:chExt cx="820075" cy="1228175"/>
          </a:xfrm>
        </p:grpSpPr>
        <p:sp>
          <p:nvSpPr>
            <p:cNvPr id="152" name="Google Shape;152;p6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6"/>
          <p:cNvGrpSpPr/>
          <p:nvPr/>
        </p:nvGrpSpPr>
        <p:grpSpPr>
          <a:xfrm rot="1889513">
            <a:off x="391503" y="631036"/>
            <a:ext cx="396711" cy="559185"/>
            <a:chOff x="2565725" y="3732950"/>
            <a:chExt cx="820075" cy="1228175"/>
          </a:xfrm>
        </p:grpSpPr>
        <p:sp>
          <p:nvSpPr>
            <p:cNvPr id="200" name="Google Shape;200;p6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249" name="Google Shape;249;p7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7"/>
          <p:cNvSpPr txBox="1">
            <a:spLocks noGrp="1"/>
          </p:cNvSpPr>
          <p:nvPr>
            <p:ph type="ctrTitle"/>
          </p:nvPr>
        </p:nvSpPr>
        <p:spPr>
          <a:xfrm>
            <a:off x="1100850" y="1383513"/>
            <a:ext cx="38361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1100850" y="2858188"/>
            <a:ext cx="3836100" cy="9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8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277" name="Google Shape;277;p8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 txBox="1">
            <a:spLocks noGrp="1"/>
          </p:cNvSpPr>
          <p:nvPr>
            <p:ph type="title"/>
          </p:nvPr>
        </p:nvSpPr>
        <p:spPr>
          <a:xfrm>
            <a:off x="4890350" y="531600"/>
            <a:ext cx="3314700" cy="4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9"/>
          <p:cNvGrpSpPr/>
          <p:nvPr/>
        </p:nvGrpSpPr>
        <p:grpSpPr>
          <a:xfrm>
            <a:off x="-10" y="20"/>
            <a:ext cx="9144010" cy="5143465"/>
            <a:chOff x="1528563" y="559050"/>
            <a:chExt cx="6042031" cy="4025250"/>
          </a:xfrm>
        </p:grpSpPr>
        <p:sp>
          <p:nvSpPr>
            <p:cNvPr id="304" name="Google Shape;304;p9"/>
            <p:cNvSpPr/>
            <p:nvPr/>
          </p:nvSpPr>
          <p:spPr>
            <a:xfrm>
              <a:off x="1528563" y="1021769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528563" y="117345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528563" y="1323985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528563" y="147566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528563" y="1627352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1528563" y="177895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528563" y="193064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528563" y="2082248"/>
              <a:ext cx="6042031" cy="13420"/>
            </a:xfrm>
            <a:custGeom>
              <a:avLst/>
              <a:gdLst/>
              <a:ahLst/>
              <a:cxnLst/>
              <a:rect l="l" t="t" r="r" b="b"/>
              <a:pathLst>
                <a:path w="37909" h="175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528563" y="2233932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528563" y="238561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528563" y="253614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528563" y="2687831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528563" y="283943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528563" y="299112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528563" y="3142805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528563" y="3294411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528563" y="344609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528563" y="3597778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0"/>
                  </a:moveTo>
                  <a:lnTo>
                    <a:pt x="1" y="173"/>
                  </a:lnTo>
                  <a:lnTo>
                    <a:pt x="37908" y="173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528563" y="3749385"/>
              <a:ext cx="6042031" cy="13344"/>
            </a:xfrm>
            <a:custGeom>
              <a:avLst/>
              <a:gdLst/>
              <a:ahLst/>
              <a:cxnLst/>
              <a:rect l="l" t="t" r="r" b="b"/>
              <a:pathLst>
                <a:path w="37909" h="174" extrusionOk="0">
                  <a:moveTo>
                    <a:pt x="1" y="1"/>
                  </a:moveTo>
                  <a:lnTo>
                    <a:pt x="1" y="174"/>
                  </a:lnTo>
                  <a:lnTo>
                    <a:pt x="37908" y="174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528563" y="3899918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528563" y="405160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528563" y="4203284"/>
              <a:ext cx="6042031" cy="14417"/>
            </a:xfrm>
            <a:custGeom>
              <a:avLst/>
              <a:gdLst/>
              <a:ahLst/>
              <a:cxnLst/>
              <a:rect l="l" t="t" r="r" b="b"/>
              <a:pathLst>
                <a:path w="37909" h="188" extrusionOk="0">
                  <a:moveTo>
                    <a:pt x="1" y="0"/>
                  </a:moveTo>
                  <a:lnTo>
                    <a:pt x="1" y="188"/>
                  </a:lnTo>
                  <a:lnTo>
                    <a:pt x="37908" y="18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1528563" y="4354891"/>
              <a:ext cx="6042031" cy="14494"/>
            </a:xfrm>
            <a:custGeom>
              <a:avLst/>
              <a:gdLst/>
              <a:ahLst/>
              <a:cxnLst/>
              <a:rect l="l" t="t" r="r" b="b"/>
              <a:pathLst>
                <a:path w="37909" h="189" extrusionOk="0">
                  <a:moveTo>
                    <a:pt x="1" y="1"/>
                  </a:moveTo>
                  <a:lnTo>
                    <a:pt x="1" y="189"/>
                  </a:lnTo>
                  <a:lnTo>
                    <a:pt x="37908" y="18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rgbClr val="000000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838525" y="559050"/>
              <a:ext cx="14494" cy="4025250"/>
            </a:xfrm>
            <a:custGeom>
              <a:avLst/>
              <a:gdLst/>
              <a:ahLst/>
              <a:cxnLst/>
              <a:rect l="l" t="t" r="r" b="b"/>
              <a:pathLst>
                <a:path w="189" h="52489" extrusionOk="0">
                  <a:moveTo>
                    <a:pt x="1" y="1"/>
                  </a:moveTo>
                  <a:lnTo>
                    <a:pt x="1" y="52488"/>
                  </a:lnTo>
                  <a:lnTo>
                    <a:pt x="188" y="5248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5644975" y="1327775"/>
            <a:ext cx="2564700" cy="11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9" name="Google Shape;329;p9"/>
          <p:cNvSpPr txBox="1">
            <a:spLocks noGrp="1"/>
          </p:cNvSpPr>
          <p:nvPr>
            <p:ph type="subTitle" idx="1"/>
          </p:nvPr>
        </p:nvSpPr>
        <p:spPr>
          <a:xfrm>
            <a:off x="5644950" y="2612113"/>
            <a:ext cx="25647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"/>
          <p:cNvSpPr txBox="1">
            <a:spLocks noGrp="1"/>
          </p:cNvSpPr>
          <p:nvPr>
            <p:ph type="title"/>
          </p:nvPr>
        </p:nvSpPr>
        <p:spPr>
          <a:xfrm>
            <a:off x="4950450" y="3354675"/>
            <a:ext cx="3491400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hiana"/>
              <a:buNone/>
              <a:defRPr sz="40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udexpert.ru/se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33"/>
          <p:cNvSpPr/>
          <p:nvPr/>
        </p:nvSpPr>
        <p:spPr>
          <a:xfrm>
            <a:off x="244295" y="1295175"/>
            <a:ext cx="8833345" cy="16608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5" name="Google Shape;18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2561">
            <a:off x="5813963" y="1338382"/>
            <a:ext cx="3363170" cy="224153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66" name="Google Shape;1866;p33"/>
          <p:cNvSpPr txBox="1">
            <a:spLocks noGrp="1"/>
          </p:cNvSpPr>
          <p:nvPr>
            <p:ph type="ctrTitle"/>
          </p:nvPr>
        </p:nvSpPr>
        <p:spPr>
          <a:xfrm>
            <a:off x="615375" y="1226140"/>
            <a:ext cx="5249839" cy="15863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Деятельность </a:t>
            </a:r>
            <a:r>
              <a:rPr lang="ru-RU" sz="1800" dirty="0">
                <a:latin typeface="Montserrat"/>
                <a:ea typeface="Montserrat"/>
                <a:cs typeface="Montserrat"/>
                <a:sym typeface="Montserrat"/>
              </a:rPr>
              <a:t>Российского федерального центра судебной экспертизы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при Мин</a:t>
            </a:r>
            <a:r>
              <a:rPr lang="ru-RU" sz="1800" dirty="0">
                <a:latin typeface="Montserrat"/>
                <a:ea typeface="Montserrat"/>
                <a:cs typeface="Montserrat"/>
                <a:sym typeface="Montserrat"/>
              </a:rPr>
              <a:t>ю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ст</a:t>
            </a:r>
            <a:r>
              <a:rPr lang="ru-RU" sz="1800" dirty="0"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Р</a:t>
            </a:r>
            <a:r>
              <a:rPr lang="ru-RU" sz="1800" dirty="0">
                <a:latin typeface="Montserrat"/>
                <a:ea typeface="Montserrat"/>
                <a:cs typeface="Montserrat"/>
                <a:sym typeface="Montserrat"/>
              </a:rPr>
              <a:t>Ф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очерки современной криминалистики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7" name="Google Shape;1867;p33"/>
          <p:cNvSpPr txBox="1">
            <a:spLocks noGrp="1"/>
          </p:cNvSpPr>
          <p:nvPr>
            <p:ph type="subTitle" idx="1"/>
          </p:nvPr>
        </p:nvSpPr>
        <p:spPr>
          <a:xfrm>
            <a:off x="633044" y="3274443"/>
            <a:ext cx="4524000" cy="8839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Автор: Строев Никита Сергеевич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, студент 1-ого курса группы бЮРо21-1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/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Научный руководитель: Доронин Андрей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Михайлович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, кандидат юридических наук, доцент кафедры теории и истории государства и права</a:t>
            </a:r>
            <a:endParaRPr dirty="0"/>
          </a:p>
        </p:txBody>
      </p:sp>
      <p:grpSp>
        <p:nvGrpSpPr>
          <p:cNvPr id="1868" name="Google Shape;1868;p33"/>
          <p:cNvGrpSpPr/>
          <p:nvPr/>
        </p:nvGrpSpPr>
        <p:grpSpPr>
          <a:xfrm>
            <a:off x="7194675" y="-690000"/>
            <a:ext cx="1692375" cy="6306738"/>
            <a:chOff x="7194675" y="-690000"/>
            <a:chExt cx="1692375" cy="6306738"/>
          </a:xfrm>
        </p:grpSpPr>
        <p:grpSp>
          <p:nvGrpSpPr>
            <p:cNvPr id="1869" name="Google Shape;1869;p33"/>
            <p:cNvGrpSpPr/>
            <p:nvPr/>
          </p:nvGrpSpPr>
          <p:grpSpPr>
            <a:xfrm>
              <a:off x="7254313" y="-690000"/>
              <a:ext cx="1576200" cy="6306738"/>
              <a:chOff x="7499425" y="-613788"/>
              <a:chExt cx="1576200" cy="6306738"/>
            </a:xfrm>
          </p:grpSpPr>
          <p:cxnSp>
            <p:nvCxnSpPr>
              <p:cNvPr id="1870" name="Google Shape;1870;p33"/>
              <p:cNvCxnSpPr/>
              <p:nvPr/>
            </p:nvCxnSpPr>
            <p:spPr>
              <a:xfrm flipH="1">
                <a:off x="7540825" y="-613788"/>
                <a:ext cx="1493400" cy="21237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1" name="Google Shape;1871;p33"/>
              <p:cNvCxnSpPr/>
              <p:nvPr/>
            </p:nvCxnSpPr>
            <p:spPr>
              <a:xfrm>
                <a:off x="7499425" y="1506663"/>
                <a:ext cx="1576200" cy="20574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2" name="Google Shape;1872;p33"/>
              <p:cNvCxnSpPr/>
              <p:nvPr/>
            </p:nvCxnSpPr>
            <p:spPr>
              <a:xfrm flipH="1">
                <a:off x="7540825" y="3569250"/>
                <a:ext cx="1493400" cy="21237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73" name="Google Shape;1873;p33"/>
            <p:cNvSpPr/>
            <p:nvPr/>
          </p:nvSpPr>
          <p:spPr>
            <a:xfrm>
              <a:off x="7194675" y="1360225"/>
              <a:ext cx="165900" cy="165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8721150" y="3401025"/>
              <a:ext cx="165900" cy="165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33"/>
          <p:cNvSpPr txBox="1"/>
          <p:nvPr/>
        </p:nvSpPr>
        <p:spPr>
          <a:xfrm>
            <a:off x="859630" y="312126"/>
            <a:ext cx="7034923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dirty="0">
                <a:latin typeface="Montserrat"/>
                <a:ea typeface="Montserrat"/>
                <a:cs typeface="Montserrat"/>
                <a:sym typeface="Montserrat"/>
              </a:rPr>
              <a:t>С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анкт-Петербургский институт (</a:t>
            </a:r>
            <a:r>
              <a:rPr lang="ru-RU" sz="1000" dirty="0">
                <a:latin typeface="Montserrat"/>
                <a:ea typeface="Montserrat"/>
                <a:cs typeface="Montserrat"/>
                <a:sym typeface="Montserrat"/>
              </a:rPr>
              <a:t>ф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илиал)</a:t>
            </a:r>
            <a:r>
              <a:rPr lang="ru-RU" sz="1000" dirty="0">
                <a:latin typeface="Montserrat"/>
                <a:ea typeface="Montserrat"/>
                <a:cs typeface="Montserrat"/>
                <a:sym typeface="Montserrat"/>
              </a:rPr>
              <a:t> Всероссийского государственного университета юстиции (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РПА Минюста России)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76" name="Google Shape;1876;p33"/>
          <p:cNvGrpSpPr/>
          <p:nvPr/>
        </p:nvGrpSpPr>
        <p:grpSpPr>
          <a:xfrm>
            <a:off x="-944051" y="3990958"/>
            <a:ext cx="2112004" cy="1835018"/>
            <a:chOff x="-772960" y="3463640"/>
            <a:chExt cx="2112004" cy="1835018"/>
          </a:xfrm>
        </p:grpSpPr>
        <p:grpSp>
          <p:nvGrpSpPr>
            <p:cNvPr id="1877" name="Google Shape;1877;p33"/>
            <p:cNvGrpSpPr/>
            <p:nvPr/>
          </p:nvGrpSpPr>
          <p:grpSpPr>
            <a:xfrm rot="-354476" flipH="1">
              <a:off x="-538729" y="3599628"/>
              <a:ext cx="1799658" cy="1610688"/>
              <a:chOff x="7886201" y="566814"/>
              <a:chExt cx="1497489" cy="1340248"/>
            </a:xfrm>
          </p:grpSpPr>
          <p:sp>
            <p:nvSpPr>
              <p:cNvPr id="1878" name="Google Shape;1878;p33"/>
              <p:cNvSpPr/>
              <p:nvPr/>
            </p:nvSpPr>
            <p:spPr>
              <a:xfrm rot="2346305">
                <a:off x="7997678" y="715988"/>
                <a:ext cx="183256" cy="18325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692" extrusionOk="0">
                    <a:moveTo>
                      <a:pt x="1346" y="1"/>
                    </a:moveTo>
                    <a:cubicBezTo>
                      <a:pt x="598" y="1"/>
                      <a:pt x="0" y="599"/>
                      <a:pt x="0" y="1346"/>
                    </a:cubicBezTo>
                    <a:cubicBezTo>
                      <a:pt x="0" y="2094"/>
                      <a:pt x="598" y="2692"/>
                      <a:pt x="1346" y="2692"/>
                    </a:cubicBezTo>
                    <a:cubicBezTo>
                      <a:pt x="2080" y="2692"/>
                      <a:pt x="2691" y="2094"/>
                      <a:pt x="2691" y="1346"/>
                    </a:cubicBezTo>
                    <a:cubicBezTo>
                      <a:pt x="2691" y="599"/>
                      <a:pt x="2080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3"/>
              <p:cNvSpPr/>
              <p:nvPr/>
            </p:nvSpPr>
            <p:spPr>
              <a:xfrm rot="2346305">
                <a:off x="8041196" y="577049"/>
                <a:ext cx="236899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8455" extrusionOk="0">
                    <a:moveTo>
                      <a:pt x="476" y="0"/>
                    </a:moveTo>
                    <a:cubicBezTo>
                      <a:pt x="217" y="0"/>
                      <a:pt x="0" y="217"/>
                      <a:pt x="0" y="476"/>
                    </a:cubicBezTo>
                    <a:lnTo>
                      <a:pt x="0" y="7979"/>
                    </a:lnTo>
                    <a:cubicBezTo>
                      <a:pt x="0" y="8237"/>
                      <a:pt x="217" y="8454"/>
                      <a:pt x="476" y="8454"/>
                    </a:cubicBezTo>
                    <a:cubicBezTo>
                      <a:pt x="748" y="8454"/>
                      <a:pt x="3480" y="8237"/>
                      <a:pt x="3480" y="7979"/>
                    </a:cubicBezTo>
                    <a:lnTo>
                      <a:pt x="3480" y="476"/>
                    </a:lnTo>
                    <a:cubicBezTo>
                      <a:pt x="3480" y="217"/>
                      <a:pt x="748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3"/>
              <p:cNvSpPr/>
              <p:nvPr/>
            </p:nvSpPr>
            <p:spPr>
              <a:xfrm rot="2346305">
                <a:off x="8199841" y="1213938"/>
                <a:ext cx="1150183" cy="300819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4419" extrusionOk="0">
                    <a:moveTo>
                      <a:pt x="0" y="1"/>
                    </a:moveTo>
                    <a:lnTo>
                      <a:pt x="0" y="4418"/>
                    </a:lnTo>
                    <a:lnTo>
                      <a:pt x="16895" y="4418"/>
                    </a:lnTo>
                    <a:lnTo>
                      <a:pt x="168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3"/>
              <p:cNvSpPr/>
              <p:nvPr/>
            </p:nvSpPr>
            <p:spPr>
              <a:xfrm rot="2346305">
                <a:off x="8307562" y="909743"/>
                <a:ext cx="183256" cy="3007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18" extrusionOk="0">
                    <a:moveTo>
                      <a:pt x="0" y="0"/>
                    </a:moveTo>
                    <a:lnTo>
                      <a:pt x="0" y="4418"/>
                    </a:lnTo>
                    <a:lnTo>
                      <a:pt x="2691" y="4418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3"/>
              <p:cNvSpPr/>
              <p:nvPr/>
            </p:nvSpPr>
            <p:spPr>
              <a:xfrm rot="2346305">
                <a:off x="8092908" y="569450"/>
                <a:ext cx="114773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55" extrusionOk="0">
                    <a:moveTo>
                      <a:pt x="0" y="0"/>
                    </a:moveTo>
                    <a:lnTo>
                      <a:pt x="0" y="4214"/>
                    </a:lnTo>
                    <a:lnTo>
                      <a:pt x="0" y="4241"/>
                    </a:lnTo>
                    <a:lnTo>
                      <a:pt x="0" y="8454"/>
                    </a:lnTo>
                    <a:lnTo>
                      <a:pt x="1686" y="8454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3"/>
              <p:cNvSpPr/>
              <p:nvPr/>
            </p:nvSpPr>
            <p:spPr>
              <a:xfrm rot="2346305">
                <a:off x="8161285" y="699896"/>
                <a:ext cx="298982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8455" extrusionOk="0">
                    <a:moveTo>
                      <a:pt x="1" y="0"/>
                    </a:moveTo>
                    <a:lnTo>
                      <a:pt x="1" y="8454"/>
                    </a:lnTo>
                    <a:lnTo>
                      <a:pt x="300" y="8454"/>
                    </a:lnTo>
                    <a:cubicBezTo>
                      <a:pt x="1510" y="8454"/>
                      <a:pt x="2679" y="7856"/>
                      <a:pt x="3548" y="6823"/>
                    </a:cubicBezTo>
                    <a:cubicBezTo>
                      <a:pt x="4106" y="6157"/>
                      <a:pt x="4391" y="5206"/>
                      <a:pt x="4391" y="4227"/>
                    </a:cubicBezTo>
                    <a:cubicBezTo>
                      <a:pt x="4391" y="3249"/>
                      <a:pt x="4106" y="2297"/>
                      <a:pt x="3548" y="1631"/>
                    </a:cubicBezTo>
                    <a:cubicBezTo>
                      <a:pt x="2665" y="598"/>
                      <a:pt x="1510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 rot="2346305">
                <a:off x="8478802" y="1274540"/>
                <a:ext cx="518250" cy="11947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1755" extrusionOk="0">
                    <a:moveTo>
                      <a:pt x="871" y="1"/>
                    </a:moveTo>
                    <a:cubicBezTo>
                      <a:pt x="395" y="1"/>
                      <a:pt x="1" y="395"/>
                      <a:pt x="1" y="884"/>
                    </a:cubicBezTo>
                    <a:cubicBezTo>
                      <a:pt x="1" y="1360"/>
                      <a:pt x="395" y="1754"/>
                      <a:pt x="871" y="1754"/>
                    </a:cubicBezTo>
                    <a:lnTo>
                      <a:pt x="6743" y="1754"/>
                    </a:lnTo>
                    <a:cubicBezTo>
                      <a:pt x="7218" y="1754"/>
                      <a:pt x="7612" y="1360"/>
                      <a:pt x="7612" y="884"/>
                    </a:cubicBezTo>
                    <a:cubicBezTo>
                      <a:pt x="7612" y="395"/>
                      <a:pt x="7218" y="1"/>
                      <a:pt x="6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 rot="2346305">
                <a:off x="8642980" y="1255060"/>
                <a:ext cx="107421" cy="927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62" extrusionOk="0">
                    <a:moveTo>
                      <a:pt x="680" y="1"/>
                    </a:moveTo>
                    <a:cubicBezTo>
                      <a:pt x="300" y="1"/>
                      <a:pt x="0" y="313"/>
                      <a:pt x="0" y="680"/>
                    </a:cubicBezTo>
                    <a:cubicBezTo>
                      <a:pt x="0" y="1092"/>
                      <a:pt x="327" y="1362"/>
                      <a:pt x="673" y="1362"/>
                    </a:cubicBezTo>
                    <a:cubicBezTo>
                      <a:pt x="841" y="1362"/>
                      <a:pt x="1014" y="1298"/>
                      <a:pt x="1156" y="1156"/>
                    </a:cubicBezTo>
                    <a:cubicBezTo>
                      <a:pt x="1577" y="735"/>
                      <a:pt x="127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 rot="2346305">
                <a:off x="9161082" y="1549361"/>
                <a:ext cx="123146" cy="35909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275" extrusionOk="0">
                    <a:moveTo>
                      <a:pt x="897" y="0"/>
                    </a:moveTo>
                    <a:cubicBezTo>
                      <a:pt x="408" y="0"/>
                      <a:pt x="0" y="408"/>
                      <a:pt x="0" y="911"/>
                    </a:cubicBezTo>
                    <a:lnTo>
                      <a:pt x="0" y="4377"/>
                    </a:lnTo>
                    <a:cubicBezTo>
                      <a:pt x="0" y="4866"/>
                      <a:pt x="408" y="5274"/>
                      <a:pt x="897" y="5274"/>
                    </a:cubicBezTo>
                    <a:cubicBezTo>
                      <a:pt x="1400" y="5274"/>
                      <a:pt x="1794" y="4866"/>
                      <a:pt x="1808" y="4377"/>
                    </a:cubicBezTo>
                    <a:lnTo>
                      <a:pt x="1808" y="911"/>
                    </a:lnTo>
                    <a:cubicBezTo>
                      <a:pt x="1794" y="408"/>
                      <a:pt x="1400" y="0"/>
                      <a:pt x="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7" name="Google Shape;1887;p33"/>
            <p:cNvGrpSpPr/>
            <p:nvPr/>
          </p:nvGrpSpPr>
          <p:grpSpPr>
            <a:xfrm rot="-354476" flipH="1">
              <a:off x="-694845" y="3551983"/>
              <a:ext cx="1799658" cy="1610688"/>
              <a:chOff x="7886201" y="566814"/>
              <a:chExt cx="1497489" cy="1340248"/>
            </a:xfrm>
          </p:grpSpPr>
          <p:sp>
            <p:nvSpPr>
              <p:cNvPr id="1888" name="Google Shape;1888;p33"/>
              <p:cNvSpPr/>
              <p:nvPr/>
            </p:nvSpPr>
            <p:spPr>
              <a:xfrm rot="2346305">
                <a:off x="7997678" y="715988"/>
                <a:ext cx="183256" cy="18325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692" extrusionOk="0">
                    <a:moveTo>
                      <a:pt x="1346" y="1"/>
                    </a:moveTo>
                    <a:cubicBezTo>
                      <a:pt x="598" y="1"/>
                      <a:pt x="0" y="599"/>
                      <a:pt x="0" y="1346"/>
                    </a:cubicBezTo>
                    <a:cubicBezTo>
                      <a:pt x="0" y="2094"/>
                      <a:pt x="598" y="2692"/>
                      <a:pt x="1346" y="2692"/>
                    </a:cubicBezTo>
                    <a:cubicBezTo>
                      <a:pt x="2080" y="2692"/>
                      <a:pt x="2691" y="2094"/>
                      <a:pt x="2691" y="1346"/>
                    </a:cubicBezTo>
                    <a:cubicBezTo>
                      <a:pt x="2691" y="599"/>
                      <a:pt x="2080" y="1"/>
                      <a:pt x="13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 rot="2346305">
                <a:off x="8041196" y="577049"/>
                <a:ext cx="236899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8455" extrusionOk="0">
                    <a:moveTo>
                      <a:pt x="476" y="0"/>
                    </a:moveTo>
                    <a:cubicBezTo>
                      <a:pt x="217" y="0"/>
                      <a:pt x="0" y="217"/>
                      <a:pt x="0" y="476"/>
                    </a:cubicBezTo>
                    <a:lnTo>
                      <a:pt x="0" y="7979"/>
                    </a:lnTo>
                    <a:cubicBezTo>
                      <a:pt x="0" y="8237"/>
                      <a:pt x="217" y="8454"/>
                      <a:pt x="476" y="8454"/>
                    </a:cubicBezTo>
                    <a:cubicBezTo>
                      <a:pt x="748" y="8454"/>
                      <a:pt x="3480" y="8237"/>
                      <a:pt x="3480" y="7979"/>
                    </a:cubicBezTo>
                    <a:lnTo>
                      <a:pt x="3480" y="476"/>
                    </a:lnTo>
                    <a:cubicBezTo>
                      <a:pt x="3480" y="217"/>
                      <a:pt x="748" y="0"/>
                      <a:pt x="4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3"/>
              <p:cNvSpPr/>
              <p:nvPr/>
            </p:nvSpPr>
            <p:spPr>
              <a:xfrm rot="2346305">
                <a:off x="8199841" y="1213938"/>
                <a:ext cx="1150183" cy="300819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4419" extrusionOk="0">
                    <a:moveTo>
                      <a:pt x="0" y="1"/>
                    </a:moveTo>
                    <a:lnTo>
                      <a:pt x="0" y="4418"/>
                    </a:lnTo>
                    <a:lnTo>
                      <a:pt x="16895" y="4418"/>
                    </a:lnTo>
                    <a:lnTo>
                      <a:pt x="168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3"/>
              <p:cNvSpPr/>
              <p:nvPr/>
            </p:nvSpPr>
            <p:spPr>
              <a:xfrm rot="2346305">
                <a:off x="8307562" y="909743"/>
                <a:ext cx="183256" cy="3007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18" extrusionOk="0">
                    <a:moveTo>
                      <a:pt x="0" y="0"/>
                    </a:moveTo>
                    <a:lnTo>
                      <a:pt x="0" y="4418"/>
                    </a:lnTo>
                    <a:lnTo>
                      <a:pt x="2691" y="4418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3"/>
              <p:cNvSpPr/>
              <p:nvPr/>
            </p:nvSpPr>
            <p:spPr>
              <a:xfrm rot="2346277">
                <a:off x="8092484" y="570661"/>
                <a:ext cx="118624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55" extrusionOk="0">
                    <a:moveTo>
                      <a:pt x="0" y="0"/>
                    </a:moveTo>
                    <a:lnTo>
                      <a:pt x="0" y="4214"/>
                    </a:lnTo>
                    <a:lnTo>
                      <a:pt x="0" y="4241"/>
                    </a:lnTo>
                    <a:lnTo>
                      <a:pt x="0" y="8454"/>
                    </a:lnTo>
                    <a:lnTo>
                      <a:pt x="1686" y="8454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3"/>
              <p:cNvSpPr/>
              <p:nvPr/>
            </p:nvSpPr>
            <p:spPr>
              <a:xfrm rot="2346305">
                <a:off x="8161285" y="699896"/>
                <a:ext cx="298982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8455" extrusionOk="0">
                    <a:moveTo>
                      <a:pt x="1" y="0"/>
                    </a:moveTo>
                    <a:lnTo>
                      <a:pt x="1" y="8454"/>
                    </a:lnTo>
                    <a:lnTo>
                      <a:pt x="300" y="8454"/>
                    </a:lnTo>
                    <a:cubicBezTo>
                      <a:pt x="1510" y="8454"/>
                      <a:pt x="2679" y="7856"/>
                      <a:pt x="3548" y="6823"/>
                    </a:cubicBezTo>
                    <a:cubicBezTo>
                      <a:pt x="4106" y="6157"/>
                      <a:pt x="4391" y="5206"/>
                      <a:pt x="4391" y="4227"/>
                    </a:cubicBezTo>
                    <a:cubicBezTo>
                      <a:pt x="4391" y="3249"/>
                      <a:pt x="4106" y="2297"/>
                      <a:pt x="3548" y="1631"/>
                    </a:cubicBezTo>
                    <a:cubicBezTo>
                      <a:pt x="2665" y="598"/>
                      <a:pt x="1510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 rot="2346305">
                <a:off x="8478802" y="1274540"/>
                <a:ext cx="518250" cy="11947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1755" extrusionOk="0">
                    <a:moveTo>
                      <a:pt x="871" y="1"/>
                    </a:moveTo>
                    <a:cubicBezTo>
                      <a:pt x="395" y="1"/>
                      <a:pt x="1" y="395"/>
                      <a:pt x="1" y="884"/>
                    </a:cubicBezTo>
                    <a:cubicBezTo>
                      <a:pt x="1" y="1360"/>
                      <a:pt x="395" y="1754"/>
                      <a:pt x="871" y="1754"/>
                    </a:cubicBezTo>
                    <a:lnTo>
                      <a:pt x="6743" y="1754"/>
                    </a:lnTo>
                    <a:cubicBezTo>
                      <a:pt x="7218" y="1754"/>
                      <a:pt x="7612" y="1360"/>
                      <a:pt x="7612" y="884"/>
                    </a:cubicBezTo>
                    <a:cubicBezTo>
                      <a:pt x="7612" y="395"/>
                      <a:pt x="7218" y="1"/>
                      <a:pt x="67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 rot="2346305">
                <a:off x="8642980" y="1255060"/>
                <a:ext cx="107421" cy="927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62" extrusionOk="0">
                    <a:moveTo>
                      <a:pt x="680" y="1"/>
                    </a:moveTo>
                    <a:cubicBezTo>
                      <a:pt x="300" y="1"/>
                      <a:pt x="0" y="313"/>
                      <a:pt x="0" y="680"/>
                    </a:cubicBezTo>
                    <a:cubicBezTo>
                      <a:pt x="0" y="1092"/>
                      <a:pt x="327" y="1362"/>
                      <a:pt x="673" y="1362"/>
                    </a:cubicBezTo>
                    <a:cubicBezTo>
                      <a:pt x="841" y="1362"/>
                      <a:pt x="1014" y="1298"/>
                      <a:pt x="1156" y="1156"/>
                    </a:cubicBezTo>
                    <a:cubicBezTo>
                      <a:pt x="1577" y="735"/>
                      <a:pt x="1278" y="1"/>
                      <a:pt x="680" y="1"/>
                    </a:cubicBezTo>
                    <a:close/>
                  </a:path>
                </a:pathLst>
              </a:custGeom>
              <a:solidFill>
                <a:srgbClr val="D1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 rot="2346305">
                <a:off x="9161082" y="1549361"/>
                <a:ext cx="123146" cy="35909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275" extrusionOk="0">
                    <a:moveTo>
                      <a:pt x="897" y="0"/>
                    </a:moveTo>
                    <a:cubicBezTo>
                      <a:pt x="408" y="0"/>
                      <a:pt x="0" y="408"/>
                      <a:pt x="0" y="911"/>
                    </a:cubicBezTo>
                    <a:lnTo>
                      <a:pt x="0" y="4377"/>
                    </a:lnTo>
                    <a:cubicBezTo>
                      <a:pt x="0" y="4866"/>
                      <a:pt x="408" y="5274"/>
                      <a:pt x="897" y="5274"/>
                    </a:cubicBezTo>
                    <a:cubicBezTo>
                      <a:pt x="1400" y="5274"/>
                      <a:pt x="1794" y="4866"/>
                      <a:pt x="1808" y="4377"/>
                    </a:cubicBezTo>
                    <a:lnTo>
                      <a:pt x="1808" y="911"/>
                    </a:lnTo>
                    <a:cubicBezTo>
                      <a:pt x="1794" y="408"/>
                      <a:pt x="1400" y="0"/>
                      <a:pt x="8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7" name="Google Shape;1897;p33"/>
          <p:cNvGrpSpPr/>
          <p:nvPr/>
        </p:nvGrpSpPr>
        <p:grpSpPr>
          <a:xfrm>
            <a:off x="4623156" y="2963302"/>
            <a:ext cx="239043" cy="191045"/>
            <a:chOff x="5521550" y="2582450"/>
            <a:chExt cx="270350" cy="278450"/>
          </a:xfrm>
        </p:grpSpPr>
        <p:sp>
          <p:nvSpPr>
            <p:cNvPr id="1898" name="Google Shape;1898;p33"/>
            <p:cNvSpPr/>
            <p:nvPr/>
          </p:nvSpPr>
          <p:spPr>
            <a:xfrm>
              <a:off x="5521550" y="2602550"/>
              <a:ext cx="37525" cy="107425"/>
            </a:xfrm>
            <a:custGeom>
              <a:avLst/>
              <a:gdLst/>
              <a:ahLst/>
              <a:cxnLst/>
              <a:rect l="l" t="t" r="r" b="b"/>
              <a:pathLst>
                <a:path w="1501" h="4297" extrusionOk="0">
                  <a:moveTo>
                    <a:pt x="625" y="0"/>
                  </a:moveTo>
                  <a:cubicBezTo>
                    <a:pt x="625" y="180"/>
                    <a:pt x="565" y="360"/>
                    <a:pt x="445" y="492"/>
                  </a:cubicBezTo>
                  <a:cubicBezTo>
                    <a:pt x="1" y="1044"/>
                    <a:pt x="1" y="1824"/>
                    <a:pt x="445" y="2364"/>
                  </a:cubicBezTo>
                  <a:cubicBezTo>
                    <a:pt x="685" y="2652"/>
                    <a:pt x="685" y="3072"/>
                    <a:pt x="445" y="3349"/>
                  </a:cubicBezTo>
                  <a:cubicBezTo>
                    <a:pt x="229" y="3613"/>
                    <a:pt x="109" y="3949"/>
                    <a:pt x="121" y="4297"/>
                  </a:cubicBezTo>
                  <a:lnTo>
                    <a:pt x="889" y="4297"/>
                  </a:lnTo>
                  <a:cubicBezTo>
                    <a:pt x="877" y="4105"/>
                    <a:pt x="949" y="3937"/>
                    <a:pt x="1069" y="3805"/>
                  </a:cubicBezTo>
                  <a:cubicBezTo>
                    <a:pt x="1501" y="3253"/>
                    <a:pt x="1501" y="2472"/>
                    <a:pt x="1069" y="1920"/>
                  </a:cubicBezTo>
                  <a:cubicBezTo>
                    <a:pt x="817" y="1644"/>
                    <a:pt x="817" y="1224"/>
                    <a:pt x="1069" y="936"/>
                  </a:cubicBezTo>
                  <a:cubicBezTo>
                    <a:pt x="1285" y="672"/>
                    <a:pt x="1393" y="336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5572250" y="2582750"/>
              <a:ext cx="37525" cy="107425"/>
            </a:xfrm>
            <a:custGeom>
              <a:avLst/>
              <a:gdLst/>
              <a:ahLst/>
              <a:cxnLst/>
              <a:rect l="l" t="t" r="r" b="b"/>
              <a:pathLst>
                <a:path w="1501" h="4297" extrusionOk="0">
                  <a:moveTo>
                    <a:pt x="625" y="0"/>
                  </a:moveTo>
                  <a:cubicBezTo>
                    <a:pt x="625" y="180"/>
                    <a:pt x="553" y="360"/>
                    <a:pt x="433" y="492"/>
                  </a:cubicBezTo>
                  <a:cubicBezTo>
                    <a:pt x="1" y="1044"/>
                    <a:pt x="1" y="1824"/>
                    <a:pt x="433" y="2364"/>
                  </a:cubicBezTo>
                  <a:cubicBezTo>
                    <a:pt x="685" y="2652"/>
                    <a:pt x="685" y="3072"/>
                    <a:pt x="433" y="3348"/>
                  </a:cubicBezTo>
                  <a:cubicBezTo>
                    <a:pt x="217" y="3612"/>
                    <a:pt x="109" y="3949"/>
                    <a:pt x="109" y="4297"/>
                  </a:cubicBezTo>
                  <a:lnTo>
                    <a:pt x="877" y="4297"/>
                  </a:lnTo>
                  <a:cubicBezTo>
                    <a:pt x="877" y="4105"/>
                    <a:pt x="937" y="3937"/>
                    <a:pt x="1057" y="3804"/>
                  </a:cubicBezTo>
                  <a:cubicBezTo>
                    <a:pt x="1501" y="3252"/>
                    <a:pt x="1501" y="2472"/>
                    <a:pt x="1057" y="1920"/>
                  </a:cubicBezTo>
                  <a:cubicBezTo>
                    <a:pt x="817" y="1644"/>
                    <a:pt x="817" y="1224"/>
                    <a:pt x="1057" y="936"/>
                  </a:cubicBezTo>
                  <a:cubicBezTo>
                    <a:pt x="1273" y="672"/>
                    <a:pt x="1393" y="336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5522750" y="2681750"/>
              <a:ext cx="209750" cy="179150"/>
            </a:xfrm>
            <a:custGeom>
              <a:avLst/>
              <a:gdLst/>
              <a:ahLst/>
              <a:cxnLst/>
              <a:rect l="l" t="t" r="r" b="b"/>
              <a:pathLst>
                <a:path w="8390" h="7166" extrusionOk="0">
                  <a:moveTo>
                    <a:pt x="6193" y="1"/>
                  </a:moveTo>
                  <a:cubicBezTo>
                    <a:pt x="5821" y="901"/>
                    <a:pt x="5509" y="1825"/>
                    <a:pt x="5257" y="2773"/>
                  </a:cubicBezTo>
                  <a:lnTo>
                    <a:pt x="3937" y="1081"/>
                  </a:lnTo>
                  <a:lnTo>
                    <a:pt x="1" y="2869"/>
                  </a:lnTo>
                  <a:lnTo>
                    <a:pt x="1" y="3109"/>
                  </a:lnTo>
                  <a:cubicBezTo>
                    <a:pt x="1" y="4177"/>
                    <a:pt x="421" y="5185"/>
                    <a:pt x="1165" y="5953"/>
                  </a:cubicBezTo>
                  <a:cubicBezTo>
                    <a:pt x="1897" y="6721"/>
                    <a:pt x="2917" y="7165"/>
                    <a:pt x="3985" y="7165"/>
                  </a:cubicBezTo>
                  <a:cubicBezTo>
                    <a:pt x="4002" y="7165"/>
                    <a:pt x="4018" y="7165"/>
                    <a:pt x="4035" y="7165"/>
                  </a:cubicBezTo>
                  <a:cubicBezTo>
                    <a:pt x="4942" y="7165"/>
                    <a:pt x="5834" y="6842"/>
                    <a:pt x="6541" y="6265"/>
                  </a:cubicBezTo>
                  <a:cubicBezTo>
                    <a:pt x="7249" y="5677"/>
                    <a:pt x="7717" y="4849"/>
                    <a:pt x="7861" y="3937"/>
                  </a:cubicBezTo>
                  <a:lnTo>
                    <a:pt x="7861" y="3913"/>
                  </a:lnTo>
                  <a:cubicBezTo>
                    <a:pt x="7945" y="3037"/>
                    <a:pt x="8125" y="2173"/>
                    <a:pt x="8389" y="1333"/>
                  </a:cubicBezTo>
                  <a:lnTo>
                    <a:pt x="6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5685375" y="2582450"/>
              <a:ext cx="106525" cy="114025"/>
            </a:xfrm>
            <a:custGeom>
              <a:avLst/>
              <a:gdLst/>
              <a:ahLst/>
              <a:cxnLst/>
              <a:rect l="l" t="t" r="r" b="b"/>
              <a:pathLst>
                <a:path w="4261" h="4561" extrusionOk="0">
                  <a:moveTo>
                    <a:pt x="3876" y="0"/>
                  </a:moveTo>
                  <a:cubicBezTo>
                    <a:pt x="2052" y="0"/>
                    <a:pt x="828" y="1560"/>
                    <a:pt x="0" y="3264"/>
                  </a:cubicBezTo>
                  <a:lnTo>
                    <a:pt x="2136" y="4561"/>
                  </a:lnTo>
                  <a:cubicBezTo>
                    <a:pt x="2184" y="4453"/>
                    <a:pt x="2220" y="4333"/>
                    <a:pt x="2268" y="4225"/>
                  </a:cubicBezTo>
                  <a:cubicBezTo>
                    <a:pt x="2796" y="2928"/>
                    <a:pt x="3432" y="2076"/>
                    <a:pt x="4032" y="1824"/>
                  </a:cubicBezTo>
                  <a:lnTo>
                    <a:pt x="4260" y="1716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33"/>
          <p:cNvGrpSpPr/>
          <p:nvPr/>
        </p:nvGrpSpPr>
        <p:grpSpPr>
          <a:xfrm>
            <a:off x="4656986" y="2568160"/>
            <a:ext cx="376946" cy="356511"/>
            <a:chOff x="2492275" y="3152475"/>
            <a:chExt cx="217825" cy="229800"/>
          </a:xfrm>
        </p:grpSpPr>
        <p:sp>
          <p:nvSpPr>
            <p:cNvPr id="1903" name="Google Shape;1903;p33"/>
            <p:cNvSpPr/>
            <p:nvPr/>
          </p:nvSpPr>
          <p:spPr>
            <a:xfrm>
              <a:off x="2498575" y="3299775"/>
              <a:ext cx="211525" cy="82500"/>
            </a:xfrm>
            <a:custGeom>
              <a:avLst/>
              <a:gdLst/>
              <a:ahLst/>
              <a:cxnLst/>
              <a:rect l="l" t="t" r="r" b="b"/>
              <a:pathLst>
                <a:path w="8461" h="3300" extrusionOk="0">
                  <a:moveTo>
                    <a:pt x="6253" y="1"/>
                  </a:moveTo>
                  <a:cubicBezTo>
                    <a:pt x="5629" y="1"/>
                    <a:pt x="5064" y="349"/>
                    <a:pt x="4776" y="901"/>
                  </a:cubicBezTo>
                  <a:cubicBezTo>
                    <a:pt x="4548" y="769"/>
                    <a:pt x="4296" y="697"/>
                    <a:pt x="4032" y="697"/>
                  </a:cubicBezTo>
                  <a:cubicBezTo>
                    <a:pt x="3768" y="697"/>
                    <a:pt x="3504" y="769"/>
                    <a:pt x="3276" y="901"/>
                  </a:cubicBezTo>
                  <a:cubicBezTo>
                    <a:pt x="2991" y="340"/>
                    <a:pt x="2422" y="10"/>
                    <a:pt x="1823" y="10"/>
                  </a:cubicBezTo>
                  <a:cubicBezTo>
                    <a:pt x="1615" y="10"/>
                    <a:pt x="1404" y="50"/>
                    <a:pt x="1200" y="133"/>
                  </a:cubicBezTo>
                  <a:cubicBezTo>
                    <a:pt x="420" y="445"/>
                    <a:pt x="0" y="1321"/>
                    <a:pt x="252" y="2137"/>
                  </a:cubicBezTo>
                  <a:cubicBezTo>
                    <a:pt x="469" y="2829"/>
                    <a:pt x="1122" y="3290"/>
                    <a:pt x="1828" y="3290"/>
                  </a:cubicBezTo>
                  <a:cubicBezTo>
                    <a:pt x="1942" y="3290"/>
                    <a:pt x="2057" y="3278"/>
                    <a:pt x="2172" y="3253"/>
                  </a:cubicBezTo>
                  <a:cubicBezTo>
                    <a:pt x="3000" y="3073"/>
                    <a:pt x="3552" y="2281"/>
                    <a:pt x="3444" y="1441"/>
                  </a:cubicBezTo>
                  <a:cubicBezTo>
                    <a:pt x="3618" y="1303"/>
                    <a:pt x="3825" y="1234"/>
                    <a:pt x="4032" y="1234"/>
                  </a:cubicBezTo>
                  <a:cubicBezTo>
                    <a:pt x="4239" y="1234"/>
                    <a:pt x="4446" y="1303"/>
                    <a:pt x="4620" y="1441"/>
                  </a:cubicBezTo>
                  <a:cubicBezTo>
                    <a:pt x="4608" y="1501"/>
                    <a:pt x="4608" y="1573"/>
                    <a:pt x="4608" y="1645"/>
                  </a:cubicBezTo>
                  <a:cubicBezTo>
                    <a:pt x="4608" y="2642"/>
                    <a:pt x="5419" y="3300"/>
                    <a:pt x="6267" y="3300"/>
                  </a:cubicBezTo>
                  <a:cubicBezTo>
                    <a:pt x="6674" y="3300"/>
                    <a:pt x="7090" y="3148"/>
                    <a:pt x="7429" y="2809"/>
                  </a:cubicBezTo>
                  <a:cubicBezTo>
                    <a:pt x="8461" y="1777"/>
                    <a:pt x="7729" y="1"/>
                    <a:pt x="6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2524375" y="3201075"/>
              <a:ext cx="149725" cy="13225"/>
            </a:xfrm>
            <a:custGeom>
              <a:avLst/>
              <a:gdLst/>
              <a:ahLst/>
              <a:cxnLst/>
              <a:rect l="l" t="t" r="r" b="b"/>
              <a:pathLst>
                <a:path w="5989" h="529" extrusionOk="0">
                  <a:moveTo>
                    <a:pt x="168" y="1"/>
                  </a:moveTo>
                  <a:lnTo>
                    <a:pt x="0" y="529"/>
                  </a:lnTo>
                  <a:lnTo>
                    <a:pt x="5989" y="529"/>
                  </a:lnTo>
                  <a:lnTo>
                    <a:pt x="58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2492275" y="3227775"/>
              <a:ext cx="213925" cy="63025"/>
            </a:xfrm>
            <a:custGeom>
              <a:avLst/>
              <a:gdLst/>
              <a:ahLst/>
              <a:cxnLst/>
              <a:rect l="l" t="t" r="r" b="b"/>
              <a:pathLst>
                <a:path w="8557" h="2521" extrusionOk="0">
                  <a:moveTo>
                    <a:pt x="1104" y="1"/>
                  </a:moveTo>
                  <a:lnTo>
                    <a:pt x="0" y="409"/>
                  </a:lnTo>
                  <a:lnTo>
                    <a:pt x="0" y="601"/>
                  </a:lnTo>
                  <a:cubicBezTo>
                    <a:pt x="0" y="1045"/>
                    <a:pt x="228" y="1645"/>
                    <a:pt x="1332" y="2077"/>
                  </a:cubicBezTo>
                  <a:cubicBezTo>
                    <a:pt x="2088" y="2365"/>
                    <a:pt x="3096" y="2521"/>
                    <a:pt x="4284" y="2521"/>
                  </a:cubicBezTo>
                  <a:cubicBezTo>
                    <a:pt x="5460" y="2521"/>
                    <a:pt x="6481" y="2365"/>
                    <a:pt x="7225" y="2077"/>
                  </a:cubicBezTo>
                  <a:cubicBezTo>
                    <a:pt x="8329" y="1657"/>
                    <a:pt x="8557" y="1045"/>
                    <a:pt x="8557" y="601"/>
                  </a:cubicBezTo>
                  <a:lnTo>
                    <a:pt x="8557" y="409"/>
                  </a:lnTo>
                  <a:lnTo>
                    <a:pt x="74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532475" y="3152475"/>
              <a:ext cx="133525" cy="35125"/>
            </a:xfrm>
            <a:custGeom>
              <a:avLst/>
              <a:gdLst/>
              <a:ahLst/>
              <a:cxnLst/>
              <a:rect l="l" t="t" r="r" b="b"/>
              <a:pathLst>
                <a:path w="5341" h="1405" extrusionOk="0">
                  <a:moveTo>
                    <a:pt x="420" y="1"/>
                  </a:moveTo>
                  <a:lnTo>
                    <a:pt x="0" y="1405"/>
                  </a:lnTo>
                  <a:lnTo>
                    <a:pt x="5341" y="1405"/>
                  </a:lnTo>
                  <a:lnTo>
                    <a:pt x="4921" y="1"/>
                  </a:lnTo>
                  <a:lnTo>
                    <a:pt x="3540" y="1"/>
                  </a:lnTo>
                  <a:lnTo>
                    <a:pt x="2676" y="445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7" name="Google Shape;1907;p33"/>
          <p:cNvGrpSpPr/>
          <p:nvPr/>
        </p:nvGrpSpPr>
        <p:grpSpPr>
          <a:xfrm>
            <a:off x="7057611" y="1232061"/>
            <a:ext cx="437938" cy="435613"/>
            <a:chOff x="6903725" y="988375"/>
            <a:chExt cx="437938" cy="435613"/>
          </a:xfrm>
        </p:grpSpPr>
        <p:sp>
          <p:nvSpPr>
            <p:cNvPr id="1908" name="Google Shape;1908;p33"/>
            <p:cNvSpPr/>
            <p:nvPr/>
          </p:nvSpPr>
          <p:spPr>
            <a:xfrm>
              <a:off x="6940263" y="1022588"/>
              <a:ext cx="401400" cy="401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6903725" y="988375"/>
              <a:ext cx="401400" cy="40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8" name="Google Shape;25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850" y="1198900"/>
            <a:ext cx="2239326" cy="3263658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519" name="Google Shape;2519;p42"/>
          <p:cNvGrpSpPr/>
          <p:nvPr/>
        </p:nvGrpSpPr>
        <p:grpSpPr>
          <a:xfrm>
            <a:off x="6406595" y="-108148"/>
            <a:ext cx="2568840" cy="1837305"/>
            <a:chOff x="6572706" y="189174"/>
            <a:chExt cx="2204634" cy="1576680"/>
          </a:xfrm>
        </p:grpSpPr>
        <p:grpSp>
          <p:nvGrpSpPr>
            <p:cNvPr id="2520" name="Google Shape;2520;p42"/>
            <p:cNvGrpSpPr/>
            <p:nvPr/>
          </p:nvGrpSpPr>
          <p:grpSpPr>
            <a:xfrm>
              <a:off x="6572706" y="189174"/>
              <a:ext cx="2204634" cy="1576680"/>
              <a:chOff x="6572706" y="189174"/>
              <a:chExt cx="2204634" cy="1576680"/>
            </a:xfrm>
          </p:grpSpPr>
          <p:sp>
            <p:nvSpPr>
              <p:cNvPr id="2521" name="Google Shape;2521;p42"/>
              <p:cNvSpPr/>
              <p:nvPr/>
            </p:nvSpPr>
            <p:spPr>
              <a:xfrm rot="994727">
                <a:off x="6726117" y="775939"/>
                <a:ext cx="574065" cy="46737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42"/>
              <p:cNvSpPr/>
              <p:nvPr/>
            </p:nvSpPr>
            <p:spPr>
              <a:xfrm rot="1055443">
                <a:off x="6680906" y="465678"/>
                <a:ext cx="1988235" cy="1023672"/>
              </a:xfrm>
              <a:custGeom>
                <a:avLst/>
                <a:gdLst/>
                <a:ahLst/>
                <a:cxnLst/>
                <a:rect l="l" t="t" r="r" b="b"/>
                <a:pathLst>
                  <a:path w="78341" h="40335" extrusionOk="0">
                    <a:moveTo>
                      <a:pt x="74513" y="3853"/>
                    </a:moveTo>
                    <a:lnTo>
                      <a:pt x="74513" y="5377"/>
                    </a:lnTo>
                    <a:lnTo>
                      <a:pt x="52371" y="5389"/>
                    </a:lnTo>
                    <a:lnTo>
                      <a:pt x="52371" y="3865"/>
                    </a:lnTo>
                    <a:lnTo>
                      <a:pt x="74513" y="3853"/>
                    </a:lnTo>
                    <a:close/>
                    <a:moveTo>
                      <a:pt x="74513" y="7093"/>
                    </a:moveTo>
                    <a:lnTo>
                      <a:pt x="74513" y="7297"/>
                    </a:lnTo>
                    <a:lnTo>
                      <a:pt x="3804" y="7333"/>
                    </a:lnTo>
                    <a:lnTo>
                      <a:pt x="3804" y="7129"/>
                    </a:lnTo>
                    <a:lnTo>
                      <a:pt x="74513" y="7093"/>
                    </a:lnTo>
                    <a:close/>
                    <a:moveTo>
                      <a:pt x="74525" y="23162"/>
                    </a:moveTo>
                    <a:lnTo>
                      <a:pt x="74525" y="23786"/>
                    </a:lnTo>
                    <a:lnTo>
                      <a:pt x="3816" y="23810"/>
                    </a:lnTo>
                    <a:lnTo>
                      <a:pt x="3816" y="23198"/>
                    </a:lnTo>
                    <a:lnTo>
                      <a:pt x="74525" y="23162"/>
                    </a:lnTo>
                    <a:close/>
                    <a:moveTo>
                      <a:pt x="74525" y="24386"/>
                    </a:moveTo>
                    <a:lnTo>
                      <a:pt x="74525" y="24590"/>
                    </a:lnTo>
                    <a:lnTo>
                      <a:pt x="3816" y="24626"/>
                    </a:lnTo>
                    <a:lnTo>
                      <a:pt x="3816" y="24422"/>
                    </a:lnTo>
                    <a:lnTo>
                      <a:pt x="74525" y="24386"/>
                    </a:lnTo>
                    <a:close/>
                    <a:moveTo>
                      <a:pt x="50247" y="27146"/>
                    </a:moveTo>
                    <a:lnTo>
                      <a:pt x="50247" y="28286"/>
                    </a:lnTo>
                    <a:lnTo>
                      <a:pt x="28094" y="28286"/>
                    </a:lnTo>
                    <a:lnTo>
                      <a:pt x="28094" y="27158"/>
                    </a:lnTo>
                    <a:lnTo>
                      <a:pt x="50247" y="27146"/>
                    </a:lnTo>
                    <a:close/>
                    <a:moveTo>
                      <a:pt x="17713" y="29138"/>
                    </a:moveTo>
                    <a:lnTo>
                      <a:pt x="17713" y="29534"/>
                    </a:lnTo>
                    <a:lnTo>
                      <a:pt x="7969" y="29546"/>
                    </a:lnTo>
                    <a:lnTo>
                      <a:pt x="7969" y="29138"/>
                    </a:lnTo>
                    <a:close/>
                    <a:moveTo>
                      <a:pt x="50247" y="29174"/>
                    </a:moveTo>
                    <a:lnTo>
                      <a:pt x="50247" y="30314"/>
                    </a:lnTo>
                    <a:lnTo>
                      <a:pt x="28106" y="30326"/>
                    </a:lnTo>
                    <a:lnTo>
                      <a:pt x="28106" y="29186"/>
                    </a:lnTo>
                    <a:lnTo>
                      <a:pt x="50247" y="29174"/>
                    </a:lnTo>
                    <a:close/>
                    <a:moveTo>
                      <a:pt x="7044" y="27230"/>
                    </a:moveTo>
                    <a:lnTo>
                      <a:pt x="7044" y="30458"/>
                    </a:lnTo>
                    <a:lnTo>
                      <a:pt x="3816" y="30458"/>
                    </a:lnTo>
                    <a:lnTo>
                      <a:pt x="3816" y="27230"/>
                    </a:lnTo>
                    <a:close/>
                    <a:moveTo>
                      <a:pt x="21709" y="30146"/>
                    </a:moveTo>
                    <a:lnTo>
                      <a:pt x="21709" y="30542"/>
                    </a:lnTo>
                    <a:lnTo>
                      <a:pt x="7969" y="30554"/>
                    </a:lnTo>
                    <a:lnTo>
                      <a:pt x="7969" y="30146"/>
                    </a:lnTo>
                    <a:close/>
                    <a:moveTo>
                      <a:pt x="50247" y="31190"/>
                    </a:moveTo>
                    <a:lnTo>
                      <a:pt x="50247" y="32330"/>
                    </a:lnTo>
                    <a:lnTo>
                      <a:pt x="28106" y="32342"/>
                    </a:lnTo>
                    <a:lnTo>
                      <a:pt x="28106" y="31202"/>
                    </a:lnTo>
                    <a:lnTo>
                      <a:pt x="50247" y="31190"/>
                    </a:lnTo>
                    <a:close/>
                    <a:moveTo>
                      <a:pt x="25958" y="31754"/>
                    </a:moveTo>
                    <a:lnTo>
                      <a:pt x="25958" y="34130"/>
                    </a:lnTo>
                    <a:lnTo>
                      <a:pt x="3816" y="34142"/>
                    </a:lnTo>
                    <a:lnTo>
                      <a:pt x="3816" y="31766"/>
                    </a:lnTo>
                    <a:lnTo>
                      <a:pt x="25958" y="31754"/>
                    </a:lnTo>
                    <a:close/>
                    <a:moveTo>
                      <a:pt x="50247" y="33218"/>
                    </a:moveTo>
                    <a:lnTo>
                      <a:pt x="50247" y="34358"/>
                    </a:lnTo>
                    <a:lnTo>
                      <a:pt x="28106" y="34370"/>
                    </a:lnTo>
                    <a:lnTo>
                      <a:pt x="28106" y="33230"/>
                    </a:lnTo>
                    <a:lnTo>
                      <a:pt x="50247" y="33218"/>
                    </a:lnTo>
                    <a:close/>
                    <a:moveTo>
                      <a:pt x="50247" y="35246"/>
                    </a:moveTo>
                    <a:lnTo>
                      <a:pt x="50247" y="36387"/>
                    </a:lnTo>
                    <a:lnTo>
                      <a:pt x="28106" y="36399"/>
                    </a:lnTo>
                    <a:lnTo>
                      <a:pt x="28106" y="35258"/>
                    </a:lnTo>
                    <a:lnTo>
                      <a:pt x="50247" y="35246"/>
                    </a:lnTo>
                    <a:close/>
                    <a:moveTo>
                      <a:pt x="25958" y="35258"/>
                    </a:moveTo>
                    <a:lnTo>
                      <a:pt x="25958" y="36399"/>
                    </a:lnTo>
                    <a:lnTo>
                      <a:pt x="3816" y="36411"/>
                    </a:lnTo>
                    <a:lnTo>
                      <a:pt x="3816" y="35270"/>
                    </a:lnTo>
                    <a:lnTo>
                      <a:pt x="25958" y="35258"/>
                    </a:lnTo>
                    <a:close/>
                    <a:moveTo>
                      <a:pt x="78317" y="0"/>
                    </a:moveTo>
                    <a:lnTo>
                      <a:pt x="0" y="36"/>
                    </a:lnTo>
                    <a:lnTo>
                      <a:pt x="12" y="38739"/>
                    </a:lnTo>
                    <a:lnTo>
                      <a:pt x="3816" y="39399"/>
                    </a:lnTo>
                    <a:lnTo>
                      <a:pt x="3816" y="39327"/>
                    </a:lnTo>
                    <a:lnTo>
                      <a:pt x="20761" y="39315"/>
                    </a:lnTo>
                    <a:lnTo>
                      <a:pt x="25862" y="38427"/>
                    </a:lnTo>
                    <a:lnTo>
                      <a:pt x="3816" y="38439"/>
                    </a:lnTo>
                    <a:lnTo>
                      <a:pt x="3816" y="37299"/>
                    </a:lnTo>
                    <a:lnTo>
                      <a:pt x="25970" y="37287"/>
                    </a:lnTo>
                    <a:lnTo>
                      <a:pt x="25970" y="38403"/>
                    </a:lnTo>
                    <a:lnTo>
                      <a:pt x="28106" y="38043"/>
                    </a:lnTo>
                    <a:lnTo>
                      <a:pt x="28106" y="37287"/>
                    </a:lnTo>
                    <a:lnTo>
                      <a:pt x="50247" y="37275"/>
                    </a:lnTo>
                    <a:lnTo>
                      <a:pt x="50247" y="38415"/>
                    </a:lnTo>
                    <a:lnTo>
                      <a:pt x="32798" y="38427"/>
                    </a:lnTo>
                    <a:lnTo>
                      <a:pt x="37874" y="39315"/>
                    </a:lnTo>
                    <a:lnTo>
                      <a:pt x="50259" y="39315"/>
                    </a:lnTo>
                    <a:lnTo>
                      <a:pt x="50259" y="40215"/>
                    </a:lnTo>
                    <a:lnTo>
                      <a:pt x="52383" y="39831"/>
                    </a:lnTo>
                    <a:lnTo>
                      <a:pt x="52383" y="27218"/>
                    </a:lnTo>
                    <a:lnTo>
                      <a:pt x="74537" y="27206"/>
                    </a:lnTo>
                    <a:lnTo>
                      <a:pt x="74537" y="39675"/>
                    </a:lnTo>
                    <a:lnTo>
                      <a:pt x="78341" y="40335"/>
                    </a:lnTo>
                    <a:lnTo>
                      <a:pt x="78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3" name="Google Shape;2523;p42"/>
            <p:cNvSpPr/>
            <p:nvPr/>
          </p:nvSpPr>
          <p:spPr>
            <a:xfrm rot="1055443">
              <a:off x="7879179" y="1326572"/>
              <a:ext cx="562252" cy="320134"/>
            </a:xfrm>
            <a:custGeom>
              <a:avLst/>
              <a:gdLst/>
              <a:ahLst/>
              <a:cxnLst/>
              <a:rect l="l" t="t" r="r" b="b"/>
              <a:pathLst>
                <a:path w="22154" h="12614" extrusionOk="0">
                  <a:moveTo>
                    <a:pt x="22142" y="1"/>
                  </a:moveTo>
                  <a:lnTo>
                    <a:pt x="0" y="13"/>
                  </a:lnTo>
                  <a:lnTo>
                    <a:pt x="0" y="12614"/>
                  </a:lnTo>
                  <a:lnTo>
                    <a:pt x="11521" y="10622"/>
                  </a:lnTo>
                  <a:lnTo>
                    <a:pt x="22154" y="12470"/>
                  </a:lnTo>
                  <a:lnTo>
                    <a:pt x="22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2"/>
            <p:cNvSpPr/>
            <p:nvPr/>
          </p:nvSpPr>
          <p:spPr>
            <a:xfrm rot="1055443">
              <a:off x="6752259" y="1050146"/>
              <a:ext cx="1794541" cy="15557"/>
            </a:xfrm>
            <a:custGeom>
              <a:avLst/>
              <a:gdLst/>
              <a:ahLst/>
              <a:cxnLst/>
              <a:rect l="l" t="t" r="r" b="b"/>
              <a:pathLst>
                <a:path w="70709" h="613" extrusionOk="0">
                  <a:moveTo>
                    <a:pt x="0" y="1"/>
                  </a:moveTo>
                  <a:lnTo>
                    <a:pt x="0" y="613"/>
                  </a:lnTo>
                  <a:lnTo>
                    <a:pt x="70709" y="613"/>
                  </a:lnTo>
                  <a:lnTo>
                    <a:pt x="707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2"/>
            <p:cNvSpPr/>
            <p:nvPr/>
          </p:nvSpPr>
          <p:spPr>
            <a:xfrm rot="1055443">
              <a:off x="6744482" y="1080007"/>
              <a:ext cx="1794541" cy="4898"/>
            </a:xfrm>
            <a:custGeom>
              <a:avLst/>
              <a:gdLst/>
              <a:ahLst/>
              <a:cxnLst/>
              <a:rect l="l" t="t" r="r" b="b"/>
              <a:pathLst>
                <a:path w="70709" h="193" extrusionOk="0">
                  <a:moveTo>
                    <a:pt x="0" y="1"/>
                  </a:moveTo>
                  <a:lnTo>
                    <a:pt x="0" y="193"/>
                  </a:lnTo>
                  <a:lnTo>
                    <a:pt x="70709" y="193"/>
                  </a:lnTo>
                  <a:lnTo>
                    <a:pt x="707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2"/>
            <p:cNvSpPr/>
            <p:nvPr/>
          </p:nvSpPr>
          <p:spPr>
            <a:xfrm rot="1055443">
              <a:off x="6876782" y="661550"/>
              <a:ext cx="1794541" cy="5203"/>
            </a:xfrm>
            <a:custGeom>
              <a:avLst/>
              <a:gdLst/>
              <a:ahLst/>
              <a:cxnLst/>
              <a:rect l="l" t="t" r="r" b="b"/>
              <a:pathLst>
                <a:path w="70709" h="205" extrusionOk="0">
                  <a:moveTo>
                    <a:pt x="0" y="1"/>
                  </a:moveTo>
                  <a:lnTo>
                    <a:pt x="0" y="205"/>
                  </a:lnTo>
                  <a:lnTo>
                    <a:pt x="70709" y="205"/>
                  </a:lnTo>
                  <a:lnTo>
                    <a:pt x="707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2"/>
            <p:cNvSpPr/>
            <p:nvPr/>
          </p:nvSpPr>
          <p:spPr>
            <a:xfrm rot="1055443">
              <a:off x="7274114" y="1341652"/>
              <a:ext cx="561973" cy="29262"/>
            </a:xfrm>
            <a:custGeom>
              <a:avLst/>
              <a:gdLst/>
              <a:ahLst/>
              <a:cxnLst/>
              <a:rect l="l" t="t" r="r" b="b"/>
              <a:pathLst>
                <a:path w="22143" h="1153" extrusionOk="0">
                  <a:moveTo>
                    <a:pt x="1" y="0"/>
                  </a:moveTo>
                  <a:lnTo>
                    <a:pt x="1" y="1153"/>
                  </a:lnTo>
                  <a:lnTo>
                    <a:pt x="22142" y="1153"/>
                  </a:lnTo>
                  <a:lnTo>
                    <a:pt x="22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2"/>
            <p:cNvSpPr/>
            <p:nvPr/>
          </p:nvSpPr>
          <p:spPr>
            <a:xfrm rot="1055443">
              <a:off x="7258559" y="1390714"/>
              <a:ext cx="561973" cy="29262"/>
            </a:xfrm>
            <a:custGeom>
              <a:avLst/>
              <a:gdLst/>
              <a:ahLst/>
              <a:cxnLst/>
              <a:rect l="l" t="t" r="r" b="b"/>
              <a:pathLst>
                <a:path w="22143" h="1153" extrusionOk="0">
                  <a:moveTo>
                    <a:pt x="22142" y="1"/>
                  </a:moveTo>
                  <a:lnTo>
                    <a:pt x="1" y="13"/>
                  </a:lnTo>
                  <a:lnTo>
                    <a:pt x="1" y="769"/>
                  </a:lnTo>
                  <a:lnTo>
                    <a:pt x="1237" y="553"/>
                  </a:lnTo>
                  <a:lnTo>
                    <a:pt x="4681" y="1153"/>
                  </a:lnTo>
                  <a:lnTo>
                    <a:pt x="22142" y="1141"/>
                  </a:lnTo>
                  <a:lnTo>
                    <a:pt x="22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2"/>
            <p:cNvSpPr/>
            <p:nvPr/>
          </p:nvSpPr>
          <p:spPr>
            <a:xfrm rot="1055443">
              <a:off x="7484035" y="1480722"/>
              <a:ext cx="314043" cy="29262"/>
            </a:xfrm>
            <a:custGeom>
              <a:avLst/>
              <a:gdLst/>
              <a:ahLst/>
              <a:cxnLst/>
              <a:rect l="l" t="t" r="r" b="b"/>
              <a:pathLst>
                <a:path w="12374" h="1153" extrusionOk="0">
                  <a:moveTo>
                    <a:pt x="12373" y="1"/>
                  </a:moveTo>
                  <a:lnTo>
                    <a:pt x="0" y="13"/>
                  </a:lnTo>
                  <a:lnTo>
                    <a:pt x="6553" y="1153"/>
                  </a:lnTo>
                  <a:lnTo>
                    <a:pt x="10957" y="1141"/>
                  </a:lnTo>
                  <a:lnTo>
                    <a:pt x="12373" y="901"/>
                  </a:lnTo>
                  <a:lnTo>
                    <a:pt x="123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2"/>
            <p:cNvSpPr/>
            <p:nvPr/>
          </p:nvSpPr>
          <p:spPr>
            <a:xfrm rot="1055443">
              <a:off x="7320435" y="1194717"/>
              <a:ext cx="562277" cy="28958"/>
            </a:xfrm>
            <a:custGeom>
              <a:avLst/>
              <a:gdLst/>
              <a:ahLst/>
              <a:cxnLst/>
              <a:rect l="l" t="t" r="r" b="b"/>
              <a:pathLst>
                <a:path w="22155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22154" y="1140"/>
                  </a:lnTo>
                  <a:lnTo>
                    <a:pt x="221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2"/>
            <p:cNvSpPr/>
            <p:nvPr/>
          </p:nvSpPr>
          <p:spPr>
            <a:xfrm rot="1055443">
              <a:off x="7335993" y="1145631"/>
              <a:ext cx="562277" cy="28983"/>
            </a:xfrm>
            <a:custGeom>
              <a:avLst/>
              <a:gdLst/>
              <a:ahLst/>
              <a:cxnLst/>
              <a:rect l="l" t="t" r="r" b="b"/>
              <a:pathLst>
                <a:path w="22155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2154" y="1141"/>
                  </a:lnTo>
                  <a:lnTo>
                    <a:pt x="22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2"/>
            <p:cNvSpPr/>
            <p:nvPr/>
          </p:nvSpPr>
          <p:spPr>
            <a:xfrm rot="1055443">
              <a:off x="7304880" y="1243779"/>
              <a:ext cx="562277" cy="28958"/>
            </a:xfrm>
            <a:custGeom>
              <a:avLst/>
              <a:gdLst/>
              <a:ahLst/>
              <a:cxnLst/>
              <a:rect l="l" t="t" r="r" b="b"/>
              <a:pathLst>
                <a:path w="22155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22154" y="1140"/>
                  </a:lnTo>
                  <a:lnTo>
                    <a:pt x="221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2"/>
            <p:cNvSpPr/>
            <p:nvPr/>
          </p:nvSpPr>
          <p:spPr>
            <a:xfrm rot="1055443">
              <a:off x="7289623" y="1292887"/>
              <a:ext cx="561973" cy="28958"/>
            </a:xfrm>
            <a:custGeom>
              <a:avLst/>
              <a:gdLst/>
              <a:ahLst/>
              <a:cxnLst/>
              <a:rect l="l" t="t" r="r" b="b"/>
              <a:pathLst>
                <a:path w="22143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22142" y="1140"/>
                  </a:lnTo>
                  <a:lnTo>
                    <a:pt x="22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2"/>
            <p:cNvSpPr/>
            <p:nvPr/>
          </p:nvSpPr>
          <p:spPr>
            <a:xfrm rot="1055443">
              <a:off x="8100447" y="768341"/>
              <a:ext cx="561947" cy="38703"/>
            </a:xfrm>
            <a:custGeom>
              <a:avLst/>
              <a:gdLst/>
              <a:ahLst/>
              <a:cxnLst/>
              <a:rect l="l" t="t" r="r" b="b"/>
              <a:pathLst>
                <a:path w="22142" h="1525" extrusionOk="0">
                  <a:moveTo>
                    <a:pt x="0" y="1"/>
                  </a:moveTo>
                  <a:lnTo>
                    <a:pt x="0" y="1525"/>
                  </a:lnTo>
                  <a:lnTo>
                    <a:pt x="22142" y="1525"/>
                  </a:lnTo>
                  <a:lnTo>
                    <a:pt x="22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5" name="Google Shape;2535;p42"/>
          <p:cNvSpPr txBox="1"/>
          <p:nvPr/>
        </p:nvSpPr>
        <p:spPr>
          <a:xfrm>
            <a:off x="6235525" y="1382825"/>
            <a:ext cx="2739900" cy="1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36" name="Google Shape;2536;p42"/>
          <p:cNvGrpSpPr/>
          <p:nvPr/>
        </p:nvGrpSpPr>
        <p:grpSpPr>
          <a:xfrm flipH="1">
            <a:off x="7444965" y="4192065"/>
            <a:ext cx="2112004" cy="1835018"/>
            <a:chOff x="-772960" y="3463640"/>
            <a:chExt cx="2112004" cy="1835018"/>
          </a:xfrm>
        </p:grpSpPr>
        <p:grpSp>
          <p:nvGrpSpPr>
            <p:cNvPr id="2537" name="Google Shape;2537;p42"/>
            <p:cNvGrpSpPr/>
            <p:nvPr/>
          </p:nvGrpSpPr>
          <p:grpSpPr>
            <a:xfrm rot="-354476" flipH="1">
              <a:off x="-538729" y="3599628"/>
              <a:ext cx="1799658" cy="1610688"/>
              <a:chOff x="7886201" y="566814"/>
              <a:chExt cx="1497489" cy="1340248"/>
            </a:xfrm>
          </p:grpSpPr>
          <p:sp>
            <p:nvSpPr>
              <p:cNvPr id="2538" name="Google Shape;2538;p42"/>
              <p:cNvSpPr/>
              <p:nvPr/>
            </p:nvSpPr>
            <p:spPr>
              <a:xfrm rot="2346305">
                <a:off x="7997678" y="715988"/>
                <a:ext cx="183256" cy="18325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692" extrusionOk="0">
                    <a:moveTo>
                      <a:pt x="1346" y="1"/>
                    </a:moveTo>
                    <a:cubicBezTo>
                      <a:pt x="598" y="1"/>
                      <a:pt x="0" y="599"/>
                      <a:pt x="0" y="1346"/>
                    </a:cubicBezTo>
                    <a:cubicBezTo>
                      <a:pt x="0" y="2094"/>
                      <a:pt x="598" y="2692"/>
                      <a:pt x="1346" y="2692"/>
                    </a:cubicBezTo>
                    <a:cubicBezTo>
                      <a:pt x="2080" y="2692"/>
                      <a:pt x="2691" y="2094"/>
                      <a:pt x="2691" y="1346"/>
                    </a:cubicBezTo>
                    <a:cubicBezTo>
                      <a:pt x="2691" y="599"/>
                      <a:pt x="2080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 rot="2346305">
                <a:off x="8041196" y="577049"/>
                <a:ext cx="236899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8455" extrusionOk="0">
                    <a:moveTo>
                      <a:pt x="476" y="0"/>
                    </a:moveTo>
                    <a:cubicBezTo>
                      <a:pt x="217" y="0"/>
                      <a:pt x="0" y="217"/>
                      <a:pt x="0" y="476"/>
                    </a:cubicBezTo>
                    <a:lnTo>
                      <a:pt x="0" y="7979"/>
                    </a:lnTo>
                    <a:cubicBezTo>
                      <a:pt x="0" y="8237"/>
                      <a:pt x="217" y="8454"/>
                      <a:pt x="476" y="8454"/>
                    </a:cubicBezTo>
                    <a:cubicBezTo>
                      <a:pt x="748" y="8454"/>
                      <a:pt x="3480" y="8237"/>
                      <a:pt x="3480" y="7979"/>
                    </a:cubicBezTo>
                    <a:lnTo>
                      <a:pt x="3480" y="476"/>
                    </a:lnTo>
                    <a:cubicBezTo>
                      <a:pt x="3480" y="217"/>
                      <a:pt x="748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0" name="Google Shape;2540;p42"/>
              <p:cNvSpPr/>
              <p:nvPr/>
            </p:nvSpPr>
            <p:spPr>
              <a:xfrm rot="2346305">
                <a:off x="8199841" y="1213938"/>
                <a:ext cx="1150183" cy="300819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4419" extrusionOk="0">
                    <a:moveTo>
                      <a:pt x="0" y="1"/>
                    </a:moveTo>
                    <a:lnTo>
                      <a:pt x="0" y="4418"/>
                    </a:lnTo>
                    <a:lnTo>
                      <a:pt x="16895" y="4418"/>
                    </a:lnTo>
                    <a:lnTo>
                      <a:pt x="168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1" name="Google Shape;2541;p42"/>
              <p:cNvSpPr/>
              <p:nvPr/>
            </p:nvSpPr>
            <p:spPr>
              <a:xfrm rot="2346305">
                <a:off x="8307562" y="909743"/>
                <a:ext cx="183256" cy="3007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18" extrusionOk="0">
                    <a:moveTo>
                      <a:pt x="0" y="0"/>
                    </a:moveTo>
                    <a:lnTo>
                      <a:pt x="0" y="4418"/>
                    </a:lnTo>
                    <a:lnTo>
                      <a:pt x="2691" y="4418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 rot="2346305">
                <a:off x="8092908" y="569450"/>
                <a:ext cx="114773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55" extrusionOk="0">
                    <a:moveTo>
                      <a:pt x="0" y="0"/>
                    </a:moveTo>
                    <a:lnTo>
                      <a:pt x="0" y="4214"/>
                    </a:lnTo>
                    <a:lnTo>
                      <a:pt x="0" y="4241"/>
                    </a:lnTo>
                    <a:lnTo>
                      <a:pt x="0" y="8454"/>
                    </a:lnTo>
                    <a:lnTo>
                      <a:pt x="1686" y="8454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3" name="Google Shape;2543;p42"/>
              <p:cNvSpPr/>
              <p:nvPr/>
            </p:nvSpPr>
            <p:spPr>
              <a:xfrm rot="2346305">
                <a:off x="8161285" y="699896"/>
                <a:ext cx="298982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8455" extrusionOk="0">
                    <a:moveTo>
                      <a:pt x="1" y="0"/>
                    </a:moveTo>
                    <a:lnTo>
                      <a:pt x="1" y="8454"/>
                    </a:lnTo>
                    <a:lnTo>
                      <a:pt x="300" y="8454"/>
                    </a:lnTo>
                    <a:cubicBezTo>
                      <a:pt x="1510" y="8454"/>
                      <a:pt x="2679" y="7856"/>
                      <a:pt x="3548" y="6823"/>
                    </a:cubicBezTo>
                    <a:cubicBezTo>
                      <a:pt x="4106" y="6157"/>
                      <a:pt x="4391" y="5206"/>
                      <a:pt x="4391" y="4227"/>
                    </a:cubicBezTo>
                    <a:cubicBezTo>
                      <a:pt x="4391" y="3249"/>
                      <a:pt x="4106" y="2297"/>
                      <a:pt x="3548" y="1631"/>
                    </a:cubicBezTo>
                    <a:cubicBezTo>
                      <a:pt x="2665" y="598"/>
                      <a:pt x="1510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4" name="Google Shape;2544;p42"/>
              <p:cNvSpPr/>
              <p:nvPr/>
            </p:nvSpPr>
            <p:spPr>
              <a:xfrm rot="2346305">
                <a:off x="8478802" y="1274540"/>
                <a:ext cx="518250" cy="11947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1755" extrusionOk="0">
                    <a:moveTo>
                      <a:pt x="871" y="1"/>
                    </a:moveTo>
                    <a:cubicBezTo>
                      <a:pt x="395" y="1"/>
                      <a:pt x="1" y="395"/>
                      <a:pt x="1" y="884"/>
                    </a:cubicBezTo>
                    <a:cubicBezTo>
                      <a:pt x="1" y="1360"/>
                      <a:pt x="395" y="1754"/>
                      <a:pt x="871" y="1754"/>
                    </a:cubicBezTo>
                    <a:lnTo>
                      <a:pt x="6743" y="1754"/>
                    </a:lnTo>
                    <a:cubicBezTo>
                      <a:pt x="7218" y="1754"/>
                      <a:pt x="7612" y="1360"/>
                      <a:pt x="7612" y="884"/>
                    </a:cubicBezTo>
                    <a:cubicBezTo>
                      <a:pt x="7612" y="395"/>
                      <a:pt x="7218" y="1"/>
                      <a:pt x="6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5" name="Google Shape;2545;p42"/>
              <p:cNvSpPr/>
              <p:nvPr/>
            </p:nvSpPr>
            <p:spPr>
              <a:xfrm rot="2346305">
                <a:off x="8642980" y="1255060"/>
                <a:ext cx="107421" cy="927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62" extrusionOk="0">
                    <a:moveTo>
                      <a:pt x="680" y="1"/>
                    </a:moveTo>
                    <a:cubicBezTo>
                      <a:pt x="300" y="1"/>
                      <a:pt x="0" y="313"/>
                      <a:pt x="0" y="680"/>
                    </a:cubicBezTo>
                    <a:cubicBezTo>
                      <a:pt x="0" y="1092"/>
                      <a:pt x="327" y="1362"/>
                      <a:pt x="673" y="1362"/>
                    </a:cubicBezTo>
                    <a:cubicBezTo>
                      <a:pt x="841" y="1362"/>
                      <a:pt x="1014" y="1298"/>
                      <a:pt x="1156" y="1156"/>
                    </a:cubicBezTo>
                    <a:cubicBezTo>
                      <a:pt x="1577" y="735"/>
                      <a:pt x="127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6" name="Google Shape;2546;p42"/>
              <p:cNvSpPr/>
              <p:nvPr/>
            </p:nvSpPr>
            <p:spPr>
              <a:xfrm rot="2346305">
                <a:off x="9161082" y="1549361"/>
                <a:ext cx="123146" cy="35909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275" extrusionOk="0">
                    <a:moveTo>
                      <a:pt x="897" y="0"/>
                    </a:moveTo>
                    <a:cubicBezTo>
                      <a:pt x="408" y="0"/>
                      <a:pt x="0" y="408"/>
                      <a:pt x="0" y="911"/>
                    </a:cubicBezTo>
                    <a:lnTo>
                      <a:pt x="0" y="4377"/>
                    </a:lnTo>
                    <a:cubicBezTo>
                      <a:pt x="0" y="4866"/>
                      <a:pt x="408" y="5274"/>
                      <a:pt x="897" y="5274"/>
                    </a:cubicBezTo>
                    <a:cubicBezTo>
                      <a:pt x="1400" y="5274"/>
                      <a:pt x="1794" y="4866"/>
                      <a:pt x="1808" y="4377"/>
                    </a:cubicBezTo>
                    <a:lnTo>
                      <a:pt x="1808" y="911"/>
                    </a:lnTo>
                    <a:cubicBezTo>
                      <a:pt x="1794" y="408"/>
                      <a:pt x="1400" y="0"/>
                      <a:pt x="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547" name="Google Shape;2547;p42"/>
            <p:cNvGrpSpPr/>
            <p:nvPr/>
          </p:nvGrpSpPr>
          <p:grpSpPr>
            <a:xfrm rot="-354476" flipH="1">
              <a:off x="-694845" y="3551983"/>
              <a:ext cx="1799658" cy="1610688"/>
              <a:chOff x="7886201" y="566814"/>
              <a:chExt cx="1497489" cy="1340248"/>
            </a:xfrm>
          </p:grpSpPr>
          <p:sp>
            <p:nvSpPr>
              <p:cNvPr id="2548" name="Google Shape;2548;p42"/>
              <p:cNvSpPr/>
              <p:nvPr/>
            </p:nvSpPr>
            <p:spPr>
              <a:xfrm rot="2346305">
                <a:off x="7997678" y="715988"/>
                <a:ext cx="183256" cy="18325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692" extrusionOk="0">
                    <a:moveTo>
                      <a:pt x="1346" y="1"/>
                    </a:moveTo>
                    <a:cubicBezTo>
                      <a:pt x="598" y="1"/>
                      <a:pt x="0" y="599"/>
                      <a:pt x="0" y="1346"/>
                    </a:cubicBezTo>
                    <a:cubicBezTo>
                      <a:pt x="0" y="2094"/>
                      <a:pt x="598" y="2692"/>
                      <a:pt x="1346" y="2692"/>
                    </a:cubicBezTo>
                    <a:cubicBezTo>
                      <a:pt x="2080" y="2692"/>
                      <a:pt x="2691" y="2094"/>
                      <a:pt x="2691" y="1346"/>
                    </a:cubicBezTo>
                    <a:cubicBezTo>
                      <a:pt x="2691" y="599"/>
                      <a:pt x="2080" y="1"/>
                      <a:pt x="13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49" name="Google Shape;2549;p42"/>
              <p:cNvSpPr/>
              <p:nvPr/>
            </p:nvSpPr>
            <p:spPr>
              <a:xfrm rot="2346305">
                <a:off x="8041196" y="577049"/>
                <a:ext cx="236899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8455" extrusionOk="0">
                    <a:moveTo>
                      <a:pt x="476" y="0"/>
                    </a:moveTo>
                    <a:cubicBezTo>
                      <a:pt x="217" y="0"/>
                      <a:pt x="0" y="217"/>
                      <a:pt x="0" y="476"/>
                    </a:cubicBezTo>
                    <a:lnTo>
                      <a:pt x="0" y="7979"/>
                    </a:lnTo>
                    <a:cubicBezTo>
                      <a:pt x="0" y="8237"/>
                      <a:pt x="217" y="8454"/>
                      <a:pt x="476" y="8454"/>
                    </a:cubicBezTo>
                    <a:cubicBezTo>
                      <a:pt x="748" y="8454"/>
                      <a:pt x="3480" y="8237"/>
                      <a:pt x="3480" y="7979"/>
                    </a:cubicBezTo>
                    <a:lnTo>
                      <a:pt x="3480" y="476"/>
                    </a:lnTo>
                    <a:cubicBezTo>
                      <a:pt x="3480" y="217"/>
                      <a:pt x="748" y="0"/>
                      <a:pt x="4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0" name="Google Shape;2550;p42"/>
              <p:cNvSpPr/>
              <p:nvPr/>
            </p:nvSpPr>
            <p:spPr>
              <a:xfrm rot="2346305">
                <a:off x="8199841" y="1213938"/>
                <a:ext cx="1150183" cy="300819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4419" extrusionOk="0">
                    <a:moveTo>
                      <a:pt x="0" y="1"/>
                    </a:moveTo>
                    <a:lnTo>
                      <a:pt x="0" y="4418"/>
                    </a:lnTo>
                    <a:lnTo>
                      <a:pt x="16895" y="4418"/>
                    </a:lnTo>
                    <a:lnTo>
                      <a:pt x="168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1" name="Google Shape;2551;p42"/>
              <p:cNvSpPr/>
              <p:nvPr/>
            </p:nvSpPr>
            <p:spPr>
              <a:xfrm rot="2346305">
                <a:off x="8307562" y="909743"/>
                <a:ext cx="183256" cy="3007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18" extrusionOk="0">
                    <a:moveTo>
                      <a:pt x="0" y="0"/>
                    </a:moveTo>
                    <a:lnTo>
                      <a:pt x="0" y="4418"/>
                    </a:lnTo>
                    <a:lnTo>
                      <a:pt x="2691" y="4418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2" name="Google Shape;2552;p42"/>
              <p:cNvSpPr/>
              <p:nvPr/>
            </p:nvSpPr>
            <p:spPr>
              <a:xfrm rot="2346277">
                <a:off x="8092484" y="570661"/>
                <a:ext cx="118624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55" extrusionOk="0">
                    <a:moveTo>
                      <a:pt x="0" y="0"/>
                    </a:moveTo>
                    <a:lnTo>
                      <a:pt x="0" y="4214"/>
                    </a:lnTo>
                    <a:lnTo>
                      <a:pt x="0" y="4241"/>
                    </a:lnTo>
                    <a:lnTo>
                      <a:pt x="0" y="8454"/>
                    </a:lnTo>
                    <a:lnTo>
                      <a:pt x="1686" y="8454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3" name="Google Shape;2553;p42"/>
              <p:cNvSpPr/>
              <p:nvPr/>
            </p:nvSpPr>
            <p:spPr>
              <a:xfrm rot="2346305">
                <a:off x="8161285" y="699896"/>
                <a:ext cx="298982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8455" extrusionOk="0">
                    <a:moveTo>
                      <a:pt x="1" y="0"/>
                    </a:moveTo>
                    <a:lnTo>
                      <a:pt x="1" y="8454"/>
                    </a:lnTo>
                    <a:lnTo>
                      <a:pt x="300" y="8454"/>
                    </a:lnTo>
                    <a:cubicBezTo>
                      <a:pt x="1510" y="8454"/>
                      <a:pt x="2679" y="7856"/>
                      <a:pt x="3548" y="6823"/>
                    </a:cubicBezTo>
                    <a:cubicBezTo>
                      <a:pt x="4106" y="6157"/>
                      <a:pt x="4391" y="5206"/>
                      <a:pt x="4391" y="4227"/>
                    </a:cubicBezTo>
                    <a:cubicBezTo>
                      <a:pt x="4391" y="3249"/>
                      <a:pt x="4106" y="2297"/>
                      <a:pt x="3548" y="1631"/>
                    </a:cubicBezTo>
                    <a:cubicBezTo>
                      <a:pt x="2665" y="598"/>
                      <a:pt x="1510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4" name="Google Shape;2554;p42"/>
              <p:cNvSpPr/>
              <p:nvPr/>
            </p:nvSpPr>
            <p:spPr>
              <a:xfrm rot="2346305">
                <a:off x="8478802" y="1274540"/>
                <a:ext cx="518250" cy="11947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1755" extrusionOk="0">
                    <a:moveTo>
                      <a:pt x="871" y="1"/>
                    </a:moveTo>
                    <a:cubicBezTo>
                      <a:pt x="395" y="1"/>
                      <a:pt x="1" y="395"/>
                      <a:pt x="1" y="884"/>
                    </a:cubicBezTo>
                    <a:cubicBezTo>
                      <a:pt x="1" y="1360"/>
                      <a:pt x="395" y="1754"/>
                      <a:pt x="871" y="1754"/>
                    </a:cubicBezTo>
                    <a:lnTo>
                      <a:pt x="6743" y="1754"/>
                    </a:lnTo>
                    <a:cubicBezTo>
                      <a:pt x="7218" y="1754"/>
                      <a:pt x="7612" y="1360"/>
                      <a:pt x="7612" y="884"/>
                    </a:cubicBezTo>
                    <a:cubicBezTo>
                      <a:pt x="7612" y="395"/>
                      <a:pt x="7218" y="1"/>
                      <a:pt x="67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5" name="Google Shape;2555;p42"/>
              <p:cNvSpPr/>
              <p:nvPr/>
            </p:nvSpPr>
            <p:spPr>
              <a:xfrm rot="2346305">
                <a:off x="8642980" y="1255060"/>
                <a:ext cx="107421" cy="927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62" extrusionOk="0">
                    <a:moveTo>
                      <a:pt x="680" y="1"/>
                    </a:moveTo>
                    <a:cubicBezTo>
                      <a:pt x="300" y="1"/>
                      <a:pt x="0" y="313"/>
                      <a:pt x="0" y="680"/>
                    </a:cubicBezTo>
                    <a:cubicBezTo>
                      <a:pt x="0" y="1092"/>
                      <a:pt x="327" y="1362"/>
                      <a:pt x="673" y="1362"/>
                    </a:cubicBezTo>
                    <a:cubicBezTo>
                      <a:pt x="841" y="1362"/>
                      <a:pt x="1014" y="1298"/>
                      <a:pt x="1156" y="1156"/>
                    </a:cubicBezTo>
                    <a:cubicBezTo>
                      <a:pt x="1577" y="735"/>
                      <a:pt x="1278" y="1"/>
                      <a:pt x="680" y="1"/>
                    </a:cubicBezTo>
                    <a:close/>
                  </a:path>
                </a:pathLst>
              </a:custGeom>
              <a:solidFill>
                <a:srgbClr val="D1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56" name="Google Shape;2556;p42"/>
              <p:cNvSpPr/>
              <p:nvPr/>
            </p:nvSpPr>
            <p:spPr>
              <a:xfrm rot="2346305">
                <a:off x="9161082" y="1549361"/>
                <a:ext cx="123146" cy="35909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275" extrusionOk="0">
                    <a:moveTo>
                      <a:pt x="897" y="0"/>
                    </a:moveTo>
                    <a:cubicBezTo>
                      <a:pt x="408" y="0"/>
                      <a:pt x="0" y="408"/>
                      <a:pt x="0" y="911"/>
                    </a:cubicBezTo>
                    <a:lnTo>
                      <a:pt x="0" y="4377"/>
                    </a:lnTo>
                    <a:cubicBezTo>
                      <a:pt x="0" y="4866"/>
                      <a:pt x="408" y="5274"/>
                      <a:pt x="897" y="5274"/>
                    </a:cubicBezTo>
                    <a:cubicBezTo>
                      <a:pt x="1400" y="5274"/>
                      <a:pt x="1794" y="4866"/>
                      <a:pt x="1808" y="4377"/>
                    </a:cubicBezTo>
                    <a:lnTo>
                      <a:pt x="1808" y="911"/>
                    </a:lnTo>
                    <a:cubicBezTo>
                      <a:pt x="1794" y="408"/>
                      <a:pt x="1400" y="0"/>
                      <a:pt x="8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2557" name="Google Shape;2557;p42"/>
          <p:cNvSpPr txBox="1"/>
          <p:nvPr/>
        </p:nvSpPr>
        <p:spPr>
          <a:xfrm>
            <a:off x="1266475" y="1154600"/>
            <a:ext cx="37671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Важным событием, повлиявшим на развитие судебных экспертиз, было принятие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10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Судебной реформы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1864 г.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Она стимулировала необходимость более широкого использования научных познаний при рассмотрении уголовных и гражданских дел.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Большой вклад в развитие экспертизы документов с использованием возможностей фотографии внес </a:t>
            </a:r>
            <a:br>
              <a:rPr lang="en" sz="10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Е. Ф. Буринский.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Он является одним из основоположников отечественной криминалистики.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1889 году Буринский основал первую в мире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судебно-фотографическую лабораторию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при Санкт-Петербургском окружном суде. Своим возникновением лаборатория была обязана экспертизе, произведённой им в 1889 г.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8" name="Google Shape;2558;p42"/>
          <p:cNvSpPr txBox="1"/>
          <p:nvPr/>
        </p:nvSpPr>
        <p:spPr>
          <a:xfrm rot="987428">
            <a:off x="6586001" y="378627"/>
            <a:ext cx="2210041" cy="5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Евгений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Фёдорович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Буринский</a:t>
            </a:r>
            <a:endParaRPr sz="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59" name="Google Shape;2559;p42"/>
          <p:cNvGrpSpPr/>
          <p:nvPr/>
        </p:nvGrpSpPr>
        <p:grpSpPr>
          <a:xfrm>
            <a:off x="912571" y="3132405"/>
            <a:ext cx="392663" cy="382596"/>
            <a:chOff x="4119575" y="2563850"/>
            <a:chExt cx="353750" cy="349850"/>
          </a:xfrm>
        </p:grpSpPr>
        <p:sp>
          <p:nvSpPr>
            <p:cNvPr id="2560" name="Google Shape;2560;p42"/>
            <p:cNvSpPr/>
            <p:nvPr/>
          </p:nvSpPr>
          <p:spPr>
            <a:xfrm>
              <a:off x="4293275" y="2762150"/>
              <a:ext cx="43825" cy="37475"/>
            </a:xfrm>
            <a:custGeom>
              <a:avLst/>
              <a:gdLst/>
              <a:ahLst/>
              <a:cxnLst/>
              <a:rect l="l" t="t" r="r" b="b"/>
              <a:pathLst>
                <a:path w="1753" h="1499" extrusionOk="0">
                  <a:moveTo>
                    <a:pt x="1009" y="1"/>
                  </a:moveTo>
                  <a:cubicBezTo>
                    <a:pt x="337" y="1"/>
                    <a:pt x="1" y="805"/>
                    <a:pt x="469" y="1273"/>
                  </a:cubicBezTo>
                  <a:cubicBezTo>
                    <a:pt x="625" y="1429"/>
                    <a:pt x="815" y="1499"/>
                    <a:pt x="1001" y="1499"/>
                  </a:cubicBezTo>
                  <a:cubicBezTo>
                    <a:pt x="1387" y="1499"/>
                    <a:pt x="1753" y="1198"/>
                    <a:pt x="1753" y="745"/>
                  </a:cubicBezTo>
                  <a:cubicBezTo>
                    <a:pt x="1753" y="325"/>
                    <a:pt x="1417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4230875" y="2715050"/>
              <a:ext cx="153325" cy="131300"/>
            </a:xfrm>
            <a:custGeom>
              <a:avLst/>
              <a:gdLst/>
              <a:ahLst/>
              <a:cxnLst/>
              <a:rect l="l" t="t" r="r" b="b"/>
              <a:pathLst>
                <a:path w="6133" h="5252" extrusionOk="0">
                  <a:moveTo>
                    <a:pt x="3497" y="948"/>
                  </a:moveTo>
                  <a:cubicBezTo>
                    <a:pt x="4358" y="948"/>
                    <a:pt x="5185" y="1620"/>
                    <a:pt x="5185" y="2629"/>
                  </a:cubicBezTo>
                  <a:cubicBezTo>
                    <a:pt x="5173" y="3553"/>
                    <a:pt x="4429" y="4297"/>
                    <a:pt x="3505" y="4297"/>
                  </a:cubicBezTo>
                  <a:cubicBezTo>
                    <a:pt x="2017" y="4285"/>
                    <a:pt x="1273" y="2485"/>
                    <a:pt x="2329" y="1441"/>
                  </a:cubicBezTo>
                  <a:cubicBezTo>
                    <a:pt x="2669" y="1100"/>
                    <a:pt x="3087" y="948"/>
                    <a:pt x="3497" y="948"/>
                  </a:cubicBezTo>
                  <a:close/>
                  <a:moveTo>
                    <a:pt x="3505" y="1"/>
                  </a:moveTo>
                  <a:cubicBezTo>
                    <a:pt x="1165" y="1"/>
                    <a:pt x="1" y="2821"/>
                    <a:pt x="1657" y="4477"/>
                  </a:cubicBezTo>
                  <a:cubicBezTo>
                    <a:pt x="2188" y="5012"/>
                    <a:pt x="2844" y="5252"/>
                    <a:pt x="3489" y="5252"/>
                  </a:cubicBezTo>
                  <a:cubicBezTo>
                    <a:pt x="4836" y="5252"/>
                    <a:pt x="6133" y="4204"/>
                    <a:pt x="6133" y="2629"/>
                  </a:cubicBezTo>
                  <a:cubicBezTo>
                    <a:pt x="6133" y="1177"/>
                    <a:pt x="4957" y="1"/>
                    <a:pt x="3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4277075" y="2563850"/>
              <a:ext cx="82825" cy="33025"/>
            </a:xfrm>
            <a:custGeom>
              <a:avLst/>
              <a:gdLst/>
              <a:ahLst/>
              <a:cxnLst/>
              <a:rect l="l" t="t" r="r" b="b"/>
              <a:pathLst>
                <a:path w="3313" h="1321" extrusionOk="0">
                  <a:moveTo>
                    <a:pt x="1" y="0"/>
                  </a:moveTo>
                  <a:lnTo>
                    <a:pt x="1" y="1320"/>
                  </a:lnTo>
                  <a:lnTo>
                    <a:pt x="3313" y="1320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4119575" y="2620250"/>
              <a:ext cx="353750" cy="293450"/>
            </a:xfrm>
            <a:custGeom>
              <a:avLst/>
              <a:gdLst/>
              <a:ahLst/>
              <a:cxnLst/>
              <a:rect l="l" t="t" r="r" b="b"/>
              <a:pathLst>
                <a:path w="14150" h="11738" extrusionOk="0">
                  <a:moveTo>
                    <a:pt x="2508" y="3517"/>
                  </a:moveTo>
                  <a:lnTo>
                    <a:pt x="2508" y="4441"/>
                  </a:lnTo>
                  <a:lnTo>
                    <a:pt x="1584" y="4441"/>
                  </a:lnTo>
                  <a:lnTo>
                    <a:pt x="1584" y="3517"/>
                  </a:lnTo>
                  <a:close/>
                  <a:moveTo>
                    <a:pt x="5473" y="0"/>
                  </a:moveTo>
                  <a:lnTo>
                    <a:pt x="4585" y="1752"/>
                  </a:lnTo>
                  <a:lnTo>
                    <a:pt x="3084" y="1752"/>
                  </a:lnTo>
                  <a:lnTo>
                    <a:pt x="3084" y="516"/>
                  </a:lnTo>
                  <a:lnTo>
                    <a:pt x="2160" y="516"/>
                  </a:lnTo>
                  <a:lnTo>
                    <a:pt x="2160" y="1752"/>
                  </a:lnTo>
                  <a:lnTo>
                    <a:pt x="0" y="1752"/>
                  </a:lnTo>
                  <a:lnTo>
                    <a:pt x="0" y="8365"/>
                  </a:lnTo>
                  <a:lnTo>
                    <a:pt x="4981" y="8365"/>
                  </a:lnTo>
                  <a:cubicBezTo>
                    <a:pt x="3432" y="6001"/>
                    <a:pt x="5125" y="2869"/>
                    <a:pt x="7957" y="2869"/>
                  </a:cubicBezTo>
                  <a:cubicBezTo>
                    <a:pt x="10777" y="2869"/>
                    <a:pt x="12469" y="6001"/>
                    <a:pt x="10921" y="8365"/>
                  </a:cubicBezTo>
                  <a:lnTo>
                    <a:pt x="14137" y="8365"/>
                  </a:lnTo>
                  <a:lnTo>
                    <a:pt x="14137" y="1752"/>
                  </a:lnTo>
                  <a:lnTo>
                    <a:pt x="11329" y="1752"/>
                  </a:lnTo>
                  <a:lnTo>
                    <a:pt x="10453" y="0"/>
                  </a:lnTo>
                  <a:close/>
                  <a:moveTo>
                    <a:pt x="0" y="9289"/>
                  </a:moveTo>
                  <a:lnTo>
                    <a:pt x="0" y="11737"/>
                  </a:lnTo>
                  <a:lnTo>
                    <a:pt x="14149" y="11737"/>
                  </a:lnTo>
                  <a:lnTo>
                    <a:pt x="14149" y="9289"/>
                  </a:lnTo>
                  <a:lnTo>
                    <a:pt x="10033" y="9289"/>
                  </a:lnTo>
                  <a:cubicBezTo>
                    <a:pt x="9433" y="9733"/>
                    <a:pt x="8701" y="9973"/>
                    <a:pt x="7957" y="9973"/>
                  </a:cubicBezTo>
                  <a:cubicBezTo>
                    <a:pt x="7213" y="9973"/>
                    <a:pt x="6481" y="9733"/>
                    <a:pt x="5881" y="9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p43"/>
          <p:cNvSpPr/>
          <p:nvPr/>
        </p:nvSpPr>
        <p:spPr>
          <a:xfrm>
            <a:off x="3692119" y="2805200"/>
            <a:ext cx="3050100" cy="19206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3"/>
          <p:cNvSpPr/>
          <p:nvPr/>
        </p:nvSpPr>
        <p:spPr>
          <a:xfrm rot="10800000">
            <a:off x="6308850" y="1341620"/>
            <a:ext cx="10626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3"/>
          <p:cNvSpPr/>
          <p:nvPr/>
        </p:nvSpPr>
        <p:spPr>
          <a:xfrm rot="10800000">
            <a:off x="1446250" y="3558730"/>
            <a:ext cx="10626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3"/>
          <p:cNvSpPr txBox="1">
            <a:spLocks noGrp="1"/>
          </p:cNvSpPr>
          <p:nvPr>
            <p:ph type="title"/>
          </p:nvPr>
        </p:nvSpPr>
        <p:spPr>
          <a:xfrm>
            <a:off x="805550" y="538075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Дело Рокоссовского и Юнгерца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2" name="Google Shape;2572;p43"/>
          <p:cNvSpPr txBox="1"/>
          <p:nvPr/>
        </p:nvSpPr>
        <p:spPr>
          <a:xfrm>
            <a:off x="6369900" y="1157968"/>
            <a:ext cx="940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02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2573" name="Google Shape;2573;p43"/>
          <p:cNvSpPr txBox="1"/>
          <p:nvPr/>
        </p:nvSpPr>
        <p:spPr>
          <a:xfrm>
            <a:off x="513475" y="1385250"/>
            <a:ext cx="38481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уголовном отделении Петербургского окружного суда слушалось дело бывшего служащего товарной станции Николаевской железной дороги Рокоссовского и его сообщника Юнгерца, обвинявшихся в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обманном получении 9 тысяч рублей.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4" name="Google Shape;2574;p43"/>
          <p:cNvSpPr txBox="1"/>
          <p:nvPr/>
        </p:nvSpPr>
        <p:spPr>
          <a:xfrm>
            <a:off x="1507350" y="3401668"/>
            <a:ext cx="940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01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cxnSp>
        <p:nvCxnSpPr>
          <p:cNvPr id="2575" name="Google Shape;2575;p43"/>
          <p:cNvCxnSpPr/>
          <p:nvPr/>
        </p:nvCxnSpPr>
        <p:spPr>
          <a:xfrm>
            <a:off x="-156950" y="2680359"/>
            <a:ext cx="2094300" cy="570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76" name="Google Shape;2576;p43"/>
          <p:cNvSpPr txBox="1"/>
          <p:nvPr/>
        </p:nvSpPr>
        <p:spPr>
          <a:xfrm>
            <a:off x="5733300" y="1497750"/>
            <a:ext cx="32919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числе вещественных доказательств был документ, на котором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подпись была залита чернилами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7" name="Google Shape;2577;p43"/>
          <p:cNvSpPr/>
          <p:nvPr/>
        </p:nvSpPr>
        <p:spPr>
          <a:xfrm>
            <a:off x="1883475" y="317297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3"/>
          <p:cNvSpPr txBox="1"/>
          <p:nvPr/>
        </p:nvSpPr>
        <p:spPr>
          <a:xfrm>
            <a:off x="3044450" y="9175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(1899)</a:t>
            </a:r>
            <a:endParaRPr/>
          </a:p>
        </p:txBody>
      </p:sp>
      <p:pic>
        <p:nvPicPr>
          <p:cNvPr id="2579" name="Google Shape;25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025" y="2832450"/>
            <a:ext cx="2886298" cy="1502359"/>
          </a:xfrm>
          <a:prstGeom prst="rect">
            <a:avLst/>
          </a:prstGeom>
          <a:noFill/>
          <a:ln>
            <a:noFill/>
          </a:ln>
        </p:spPr>
      </p:pic>
      <p:sp>
        <p:nvSpPr>
          <p:cNvPr id="2580" name="Google Shape;2580;p43"/>
          <p:cNvSpPr/>
          <p:nvPr/>
        </p:nvSpPr>
        <p:spPr>
          <a:xfrm>
            <a:off x="3969825" y="276085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3"/>
          <p:cNvSpPr/>
          <p:nvPr/>
        </p:nvSpPr>
        <p:spPr>
          <a:xfrm>
            <a:off x="6495100" y="140722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2" name="Google Shape;2582;p43"/>
          <p:cNvCxnSpPr/>
          <p:nvPr/>
        </p:nvCxnSpPr>
        <p:spPr>
          <a:xfrm rot="10800000" flipH="1">
            <a:off x="1937350" y="2828784"/>
            <a:ext cx="2089500" cy="430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83" name="Google Shape;2583;p43"/>
          <p:cNvCxnSpPr/>
          <p:nvPr/>
        </p:nvCxnSpPr>
        <p:spPr>
          <a:xfrm rot="10800000" flipH="1">
            <a:off x="4053175" y="1481259"/>
            <a:ext cx="2530500" cy="13512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84" name="Google Shape;2584;p43"/>
          <p:cNvCxnSpPr/>
          <p:nvPr/>
        </p:nvCxnSpPr>
        <p:spPr>
          <a:xfrm>
            <a:off x="6583675" y="1481259"/>
            <a:ext cx="2715900" cy="281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85" name="Google Shape;2585;p43"/>
          <p:cNvSpPr txBox="1"/>
          <p:nvPr/>
        </p:nvSpPr>
        <p:spPr>
          <a:xfrm>
            <a:off x="3717175" y="4307775"/>
            <a:ext cx="3000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Замазанная чернилами подпись</a:t>
            </a: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(авторская интерпретация)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6" name="Google Shape;2586;p43"/>
          <p:cNvSpPr txBox="1"/>
          <p:nvPr/>
        </p:nvSpPr>
        <p:spPr>
          <a:xfrm>
            <a:off x="7009700" y="3100125"/>
            <a:ext cx="1792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Каллиграфическая экспертиза ничем не могла помочь до тех пор, пока подпись тем или иным способом не будет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открыта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87" name="Google Shape;2587;p43"/>
          <p:cNvGrpSpPr/>
          <p:nvPr/>
        </p:nvGrpSpPr>
        <p:grpSpPr>
          <a:xfrm rot="-282062">
            <a:off x="5084109" y="2505339"/>
            <a:ext cx="3312909" cy="3750987"/>
            <a:chOff x="6832540" y="1331129"/>
            <a:chExt cx="3205596" cy="3384043"/>
          </a:xfrm>
        </p:grpSpPr>
        <p:sp>
          <p:nvSpPr>
            <p:cNvPr id="2588" name="Google Shape;2588;p43"/>
            <p:cNvSpPr/>
            <p:nvPr/>
          </p:nvSpPr>
          <p:spPr>
            <a:xfrm rot="2844767">
              <a:off x="6779601" y="2397667"/>
              <a:ext cx="3311474" cy="1310269"/>
            </a:xfrm>
            <a:custGeom>
              <a:avLst/>
              <a:gdLst/>
              <a:ahLst/>
              <a:cxnLst/>
              <a:rect l="l" t="t" r="r" b="b"/>
              <a:pathLst>
                <a:path w="57901" h="22910" extrusionOk="0">
                  <a:moveTo>
                    <a:pt x="11866" y="0"/>
                  </a:moveTo>
                  <a:cubicBezTo>
                    <a:pt x="17626" y="0"/>
                    <a:pt x="22418" y="4418"/>
                    <a:pt x="22895" y="10149"/>
                  </a:cubicBezTo>
                  <a:lnTo>
                    <a:pt x="28250" y="10149"/>
                  </a:lnTo>
                  <a:lnTo>
                    <a:pt x="28250" y="9816"/>
                  </a:lnTo>
                  <a:cubicBezTo>
                    <a:pt x="28250" y="9297"/>
                    <a:pt x="28669" y="8864"/>
                    <a:pt x="29189" y="8864"/>
                  </a:cubicBezTo>
                  <a:lnTo>
                    <a:pt x="56948" y="8864"/>
                  </a:lnTo>
                  <a:cubicBezTo>
                    <a:pt x="57468" y="8864"/>
                    <a:pt x="57901" y="9297"/>
                    <a:pt x="57901" y="9816"/>
                  </a:cubicBezTo>
                  <a:lnTo>
                    <a:pt x="57901" y="13050"/>
                  </a:lnTo>
                  <a:cubicBezTo>
                    <a:pt x="57901" y="13570"/>
                    <a:pt x="57468" y="14003"/>
                    <a:pt x="56948" y="14003"/>
                  </a:cubicBezTo>
                  <a:lnTo>
                    <a:pt x="29189" y="14003"/>
                  </a:lnTo>
                  <a:cubicBezTo>
                    <a:pt x="28669" y="14003"/>
                    <a:pt x="28250" y="13570"/>
                    <a:pt x="28250" y="13050"/>
                  </a:cubicBezTo>
                  <a:lnTo>
                    <a:pt x="28250" y="12718"/>
                  </a:lnTo>
                  <a:lnTo>
                    <a:pt x="22808" y="12718"/>
                  </a:lnTo>
                  <a:cubicBezTo>
                    <a:pt x="22173" y="16991"/>
                    <a:pt x="19098" y="20513"/>
                    <a:pt x="14941" y="21711"/>
                  </a:cubicBezTo>
                  <a:cubicBezTo>
                    <a:pt x="10783" y="22909"/>
                    <a:pt x="6308" y="21581"/>
                    <a:pt x="3479" y="18290"/>
                  </a:cubicBezTo>
                  <a:cubicBezTo>
                    <a:pt x="650" y="15013"/>
                    <a:pt x="0" y="10394"/>
                    <a:pt x="1805" y="6453"/>
                  </a:cubicBezTo>
                  <a:cubicBezTo>
                    <a:pt x="3609" y="2527"/>
                    <a:pt x="7535" y="0"/>
                    <a:pt x="11866" y="0"/>
                  </a:cubicBezTo>
                  <a:close/>
                  <a:moveTo>
                    <a:pt x="18362" y="4576"/>
                  </a:moveTo>
                  <a:cubicBezTo>
                    <a:pt x="15258" y="1487"/>
                    <a:pt x="10408" y="996"/>
                    <a:pt x="6770" y="3436"/>
                  </a:cubicBezTo>
                  <a:cubicBezTo>
                    <a:pt x="3118" y="5861"/>
                    <a:pt x="1703" y="10538"/>
                    <a:pt x="3378" y="14580"/>
                  </a:cubicBezTo>
                  <a:cubicBezTo>
                    <a:pt x="5053" y="18622"/>
                    <a:pt x="9354" y="20932"/>
                    <a:pt x="13656" y="20080"/>
                  </a:cubicBezTo>
                  <a:cubicBezTo>
                    <a:pt x="17958" y="19228"/>
                    <a:pt x="21047" y="15461"/>
                    <a:pt x="21047" y="11072"/>
                  </a:cubicBezTo>
                  <a:cubicBezTo>
                    <a:pt x="21047" y="8633"/>
                    <a:pt x="20080" y="6294"/>
                    <a:pt x="18362" y="4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3"/>
            <p:cNvSpPr/>
            <p:nvPr/>
          </p:nvSpPr>
          <p:spPr>
            <a:xfrm rot="2844767">
              <a:off x="7309358" y="1656555"/>
              <a:ext cx="1158367" cy="1158367"/>
            </a:xfrm>
            <a:custGeom>
              <a:avLst/>
              <a:gdLst/>
              <a:ahLst/>
              <a:cxnLst/>
              <a:rect l="l" t="t" r="r" b="b"/>
              <a:pathLst>
                <a:path w="20254" h="20254" extrusionOk="0">
                  <a:moveTo>
                    <a:pt x="10135" y="1"/>
                  </a:moveTo>
                  <a:cubicBezTo>
                    <a:pt x="4534" y="1"/>
                    <a:pt x="1" y="4533"/>
                    <a:pt x="1" y="10120"/>
                  </a:cubicBezTo>
                  <a:cubicBezTo>
                    <a:pt x="1" y="15721"/>
                    <a:pt x="4534" y="20254"/>
                    <a:pt x="10135" y="20254"/>
                  </a:cubicBezTo>
                  <a:cubicBezTo>
                    <a:pt x="15721" y="20254"/>
                    <a:pt x="20254" y="15721"/>
                    <a:pt x="20254" y="10120"/>
                  </a:cubicBezTo>
                  <a:cubicBezTo>
                    <a:pt x="20254" y="4533"/>
                    <a:pt x="15721" y="1"/>
                    <a:pt x="1013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3"/>
            <p:cNvSpPr/>
            <p:nvPr/>
          </p:nvSpPr>
          <p:spPr>
            <a:xfrm rot="2844767">
              <a:off x="8148937" y="2911179"/>
              <a:ext cx="799258" cy="146183"/>
            </a:xfrm>
            <a:custGeom>
              <a:avLst/>
              <a:gdLst/>
              <a:ahLst/>
              <a:cxnLst/>
              <a:rect l="l" t="t" r="r" b="b"/>
              <a:pathLst>
                <a:path w="13975" h="2556" extrusionOk="0">
                  <a:moveTo>
                    <a:pt x="1" y="0"/>
                  </a:moveTo>
                  <a:lnTo>
                    <a:pt x="1" y="2556"/>
                  </a:lnTo>
                  <a:lnTo>
                    <a:pt x="13975" y="2556"/>
                  </a:lnTo>
                  <a:lnTo>
                    <a:pt x="139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3"/>
            <p:cNvSpPr/>
            <p:nvPr/>
          </p:nvSpPr>
          <p:spPr>
            <a:xfrm rot="2844767">
              <a:off x="7232729" y="1603023"/>
              <a:ext cx="1278928" cy="1230543"/>
            </a:xfrm>
            <a:custGeom>
              <a:avLst/>
              <a:gdLst/>
              <a:ahLst/>
              <a:cxnLst/>
              <a:rect l="l" t="t" r="r" b="b"/>
              <a:pathLst>
                <a:path w="22362" h="21516" extrusionOk="0">
                  <a:moveTo>
                    <a:pt x="11607" y="1263"/>
                  </a:moveTo>
                  <a:cubicBezTo>
                    <a:pt x="16847" y="1263"/>
                    <a:pt x="21091" y="5507"/>
                    <a:pt x="21105" y="10761"/>
                  </a:cubicBezTo>
                  <a:cubicBezTo>
                    <a:pt x="21105" y="14601"/>
                    <a:pt x="18781" y="18066"/>
                    <a:pt x="15244" y="19538"/>
                  </a:cubicBezTo>
                  <a:cubicBezTo>
                    <a:pt x="14071" y="20020"/>
                    <a:pt x="12840" y="20254"/>
                    <a:pt x="11619" y="20254"/>
                  </a:cubicBezTo>
                  <a:cubicBezTo>
                    <a:pt x="9144" y="20254"/>
                    <a:pt x="6712" y="19291"/>
                    <a:pt x="4894" y="17474"/>
                  </a:cubicBezTo>
                  <a:cubicBezTo>
                    <a:pt x="2180" y="14760"/>
                    <a:pt x="1358" y="10675"/>
                    <a:pt x="2830" y="7124"/>
                  </a:cubicBezTo>
                  <a:cubicBezTo>
                    <a:pt x="4302" y="3573"/>
                    <a:pt x="7767" y="1263"/>
                    <a:pt x="11607" y="1263"/>
                  </a:cubicBezTo>
                  <a:close/>
                  <a:moveTo>
                    <a:pt x="11612" y="0"/>
                  </a:moveTo>
                  <a:cubicBezTo>
                    <a:pt x="8810" y="0"/>
                    <a:pt x="6058" y="1095"/>
                    <a:pt x="3999" y="3154"/>
                  </a:cubicBezTo>
                  <a:cubicBezTo>
                    <a:pt x="924" y="6229"/>
                    <a:pt x="1" y="10848"/>
                    <a:pt x="1661" y="14875"/>
                  </a:cubicBezTo>
                  <a:cubicBezTo>
                    <a:pt x="3335" y="18889"/>
                    <a:pt x="7247" y="21516"/>
                    <a:pt x="11607" y="21516"/>
                  </a:cubicBezTo>
                  <a:cubicBezTo>
                    <a:pt x="17540" y="21516"/>
                    <a:pt x="22361" y="16694"/>
                    <a:pt x="22361" y="10761"/>
                  </a:cubicBezTo>
                  <a:cubicBezTo>
                    <a:pt x="22361" y="6402"/>
                    <a:pt x="19734" y="2490"/>
                    <a:pt x="15721" y="815"/>
                  </a:cubicBezTo>
                  <a:cubicBezTo>
                    <a:pt x="14390" y="267"/>
                    <a:pt x="12995" y="0"/>
                    <a:pt x="1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3"/>
            <p:cNvSpPr/>
            <p:nvPr/>
          </p:nvSpPr>
          <p:spPr>
            <a:xfrm rot="2844767">
              <a:off x="7682062" y="1721532"/>
              <a:ext cx="438434" cy="437633"/>
            </a:xfrm>
            <a:custGeom>
              <a:avLst/>
              <a:gdLst/>
              <a:ahLst/>
              <a:cxnLst/>
              <a:rect l="l" t="t" r="r" b="b"/>
              <a:pathLst>
                <a:path w="7666" h="7652" extrusionOk="0">
                  <a:moveTo>
                    <a:pt x="7493" y="0"/>
                  </a:moveTo>
                  <a:cubicBezTo>
                    <a:pt x="3364" y="0"/>
                    <a:pt x="15" y="3349"/>
                    <a:pt x="1" y="7478"/>
                  </a:cubicBezTo>
                  <a:cubicBezTo>
                    <a:pt x="1" y="7579"/>
                    <a:pt x="87" y="7651"/>
                    <a:pt x="188" y="7651"/>
                  </a:cubicBezTo>
                  <a:cubicBezTo>
                    <a:pt x="275" y="7651"/>
                    <a:pt x="362" y="7579"/>
                    <a:pt x="362" y="7478"/>
                  </a:cubicBezTo>
                  <a:cubicBezTo>
                    <a:pt x="362" y="3551"/>
                    <a:pt x="3552" y="361"/>
                    <a:pt x="7493" y="347"/>
                  </a:cubicBezTo>
                  <a:cubicBezTo>
                    <a:pt x="7666" y="304"/>
                    <a:pt x="7666" y="58"/>
                    <a:pt x="7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3"/>
            <p:cNvSpPr/>
            <p:nvPr/>
          </p:nvSpPr>
          <p:spPr>
            <a:xfrm rot="2844767">
              <a:off x="8215108" y="3432359"/>
              <a:ext cx="1695857" cy="293166"/>
            </a:xfrm>
            <a:custGeom>
              <a:avLst/>
              <a:gdLst/>
              <a:ahLst/>
              <a:cxnLst/>
              <a:rect l="l" t="t" r="r" b="b"/>
              <a:pathLst>
                <a:path w="29652" h="5126" extrusionOk="0">
                  <a:moveTo>
                    <a:pt x="939" y="1"/>
                  </a:moveTo>
                  <a:cubicBezTo>
                    <a:pt x="420" y="1"/>
                    <a:pt x="1" y="419"/>
                    <a:pt x="1" y="953"/>
                  </a:cubicBezTo>
                  <a:lnTo>
                    <a:pt x="1" y="4173"/>
                  </a:lnTo>
                  <a:cubicBezTo>
                    <a:pt x="1" y="4707"/>
                    <a:pt x="420" y="5125"/>
                    <a:pt x="939" y="5125"/>
                  </a:cubicBezTo>
                  <a:lnTo>
                    <a:pt x="28699" y="5125"/>
                  </a:lnTo>
                  <a:cubicBezTo>
                    <a:pt x="29218" y="5125"/>
                    <a:pt x="29651" y="4707"/>
                    <a:pt x="29651" y="4173"/>
                  </a:cubicBezTo>
                  <a:lnTo>
                    <a:pt x="29651" y="953"/>
                  </a:lnTo>
                  <a:cubicBezTo>
                    <a:pt x="29651" y="419"/>
                    <a:pt x="29218" y="1"/>
                    <a:pt x="28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4" name="Google Shape;2594;p43"/>
          <p:cNvGrpSpPr/>
          <p:nvPr/>
        </p:nvGrpSpPr>
        <p:grpSpPr>
          <a:xfrm>
            <a:off x="3944783" y="2743891"/>
            <a:ext cx="211787" cy="192018"/>
            <a:chOff x="6903725" y="988375"/>
            <a:chExt cx="437938" cy="435613"/>
          </a:xfrm>
        </p:grpSpPr>
        <p:sp>
          <p:nvSpPr>
            <p:cNvPr id="2595" name="Google Shape;2595;p43"/>
            <p:cNvSpPr/>
            <p:nvPr/>
          </p:nvSpPr>
          <p:spPr>
            <a:xfrm>
              <a:off x="6940263" y="1022588"/>
              <a:ext cx="401400" cy="401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6903725" y="988375"/>
              <a:ext cx="401400" cy="40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7" name="Google Shape;2597;p43"/>
          <p:cNvGrpSpPr/>
          <p:nvPr/>
        </p:nvGrpSpPr>
        <p:grpSpPr>
          <a:xfrm>
            <a:off x="8213020" y="4096450"/>
            <a:ext cx="332229" cy="392636"/>
            <a:chOff x="6992550" y="4251150"/>
            <a:chExt cx="199525" cy="238525"/>
          </a:xfrm>
        </p:grpSpPr>
        <p:sp>
          <p:nvSpPr>
            <p:cNvPr id="2598" name="Google Shape;2598;p43"/>
            <p:cNvSpPr/>
            <p:nvPr/>
          </p:nvSpPr>
          <p:spPr>
            <a:xfrm>
              <a:off x="7082850" y="4376850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385" y="0"/>
                  </a:moveTo>
                  <a:cubicBezTo>
                    <a:pt x="133" y="0"/>
                    <a:pt x="1" y="300"/>
                    <a:pt x="181" y="480"/>
                  </a:cubicBezTo>
                  <a:cubicBezTo>
                    <a:pt x="239" y="539"/>
                    <a:pt x="309" y="564"/>
                    <a:pt x="378" y="564"/>
                  </a:cubicBezTo>
                  <a:cubicBezTo>
                    <a:pt x="523" y="564"/>
                    <a:pt x="661" y="451"/>
                    <a:pt x="661" y="288"/>
                  </a:cubicBezTo>
                  <a:cubicBezTo>
                    <a:pt x="661" y="132"/>
                    <a:pt x="529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082850" y="4293150"/>
              <a:ext cx="16525" cy="14100"/>
            </a:xfrm>
            <a:custGeom>
              <a:avLst/>
              <a:gdLst/>
              <a:ahLst/>
              <a:cxnLst/>
              <a:rect l="l" t="t" r="r" b="b"/>
              <a:pathLst>
                <a:path w="661" h="564" extrusionOk="0">
                  <a:moveTo>
                    <a:pt x="385" y="0"/>
                  </a:moveTo>
                  <a:cubicBezTo>
                    <a:pt x="133" y="0"/>
                    <a:pt x="1" y="300"/>
                    <a:pt x="181" y="480"/>
                  </a:cubicBezTo>
                  <a:cubicBezTo>
                    <a:pt x="238" y="538"/>
                    <a:pt x="308" y="564"/>
                    <a:pt x="377" y="564"/>
                  </a:cubicBezTo>
                  <a:cubicBezTo>
                    <a:pt x="522" y="564"/>
                    <a:pt x="661" y="448"/>
                    <a:pt x="661" y="276"/>
                  </a:cubicBezTo>
                  <a:cubicBezTo>
                    <a:pt x="661" y="120"/>
                    <a:pt x="529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3"/>
            <p:cNvSpPr/>
            <p:nvPr/>
          </p:nvSpPr>
          <p:spPr>
            <a:xfrm>
              <a:off x="6992550" y="4251150"/>
              <a:ext cx="199525" cy="84025"/>
            </a:xfrm>
            <a:custGeom>
              <a:avLst/>
              <a:gdLst/>
              <a:ahLst/>
              <a:cxnLst/>
              <a:rect l="l" t="t" r="r" b="b"/>
              <a:pathLst>
                <a:path w="7981" h="3361" extrusionOk="0">
                  <a:moveTo>
                    <a:pt x="7981" y="0"/>
                  </a:moveTo>
                  <a:lnTo>
                    <a:pt x="1" y="12"/>
                  </a:lnTo>
                  <a:lnTo>
                    <a:pt x="1873" y="3360"/>
                  </a:lnTo>
                  <a:lnTo>
                    <a:pt x="3709" y="3360"/>
                  </a:lnTo>
                  <a:lnTo>
                    <a:pt x="3709" y="2760"/>
                  </a:lnTo>
                  <a:cubicBezTo>
                    <a:pt x="2821" y="2448"/>
                    <a:pt x="3049" y="1128"/>
                    <a:pt x="3997" y="1128"/>
                  </a:cubicBezTo>
                  <a:cubicBezTo>
                    <a:pt x="4933" y="1128"/>
                    <a:pt x="5161" y="2448"/>
                    <a:pt x="4273" y="2760"/>
                  </a:cubicBezTo>
                  <a:lnTo>
                    <a:pt x="4273" y="3360"/>
                  </a:lnTo>
                  <a:lnTo>
                    <a:pt x="6109" y="3360"/>
                  </a:lnTo>
                  <a:lnTo>
                    <a:pt x="7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3"/>
            <p:cNvSpPr/>
            <p:nvPr/>
          </p:nvSpPr>
          <p:spPr>
            <a:xfrm>
              <a:off x="6992550" y="4279650"/>
              <a:ext cx="199525" cy="210025"/>
            </a:xfrm>
            <a:custGeom>
              <a:avLst/>
              <a:gdLst/>
              <a:ahLst/>
              <a:cxnLst/>
              <a:rect l="l" t="t" r="r" b="b"/>
              <a:pathLst>
                <a:path w="7981" h="8401" extrusionOk="0">
                  <a:moveTo>
                    <a:pt x="1" y="0"/>
                  </a:moveTo>
                  <a:lnTo>
                    <a:pt x="1" y="8401"/>
                  </a:lnTo>
                  <a:lnTo>
                    <a:pt x="4717" y="8401"/>
                  </a:lnTo>
                  <a:cubicBezTo>
                    <a:pt x="4705" y="8293"/>
                    <a:pt x="4705" y="8173"/>
                    <a:pt x="4705" y="8065"/>
                  </a:cubicBezTo>
                  <a:cubicBezTo>
                    <a:pt x="4705" y="6469"/>
                    <a:pt x="5989" y="5185"/>
                    <a:pt x="7585" y="5185"/>
                  </a:cubicBezTo>
                  <a:cubicBezTo>
                    <a:pt x="7717" y="5185"/>
                    <a:pt x="7849" y="5185"/>
                    <a:pt x="7981" y="5209"/>
                  </a:cubicBezTo>
                  <a:lnTo>
                    <a:pt x="7981" y="12"/>
                  </a:lnTo>
                  <a:lnTo>
                    <a:pt x="6445" y="2772"/>
                  </a:lnTo>
                  <a:lnTo>
                    <a:pt x="4273" y="2772"/>
                  </a:lnTo>
                  <a:lnTo>
                    <a:pt x="4273" y="3372"/>
                  </a:lnTo>
                  <a:cubicBezTo>
                    <a:pt x="5161" y="3684"/>
                    <a:pt x="4933" y="5005"/>
                    <a:pt x="3997" y="5005"/>
                  </a:cubicBezTo>
                  <a:cubicBezTo>
                    <a:pt x="3049" y="5005"/>
                    <a:pt x="2821" y="3684"/>
                    <a:pt x="3709" y="3372"/>
                  </a:cubicBezTo>
                  <a:lnTo>
                    <a:pt x="3709" y="2772"/>
                  </a:lnTo>
                  <a:lnTo>
                    <a:pt x="1549" y="27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3"/>
            <p:cNvSpPr/>
            <p:nvPr/>
          </p:nvSpPr>
          <p:spPr>
            <a:xfrm>
              <a:off x="7123950" y="4423050"/>
              <a:ext cx="68125" cy="66625"/>
            </a:xfrm>
            <a:custGeom>
              <a:avLst/>
              <a:gdLst/>
              <a:ahLst/>
              <a:cxnLst/>
              <a:rect l="l" t="t" r="r" b="b"/>
              <a:pathLst>
                <a:path w="2725" h="2665" extrusionOk="0">
                  <a:moveTo>
                    <a:pt x="2317" y="1"/>
                  </a:moveTo>
                  <a:cubicBezTo>
                    <a:pt x="1033" y="1"/>
                    <a:pt x="1" y="1045"/>
                    <a:pt x="1" y="2329"/>
                  </a:cubicBezTo>
                  <a:cubicBezTo>
                    <a:pt x="1" y="2437"/>
                    <a:pt x="1" y="2557"/>
                    <a:pt x="25" y="2665"/>
                  </a:cubicBezTo>
                  <a:lnTo>
                    <a:pt x="2725" y="2665"/>
                  </a:lnTo>
                  <a:lnTo>
                    <a:pt x="2725" y="37"/>
                  </a:lnTo>
                  <a:cubicBezTo>
                    <a:pt x="2593" y="13"/>
                    <a:pt x="2449" y="1"/>
                    <a:pt x="2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44"/>
          <p:cNvSpPr/>
          <p:nvPr/>
        </p:nvSpPr>
        <p:spPr>
          <a:xfrm>
            <a:off x="3692119" y="2805200"/>
            <a:ext cx="3050100" cy="19206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4"/>
          <p:cNvSpPr/>
          <p:nvPr/>
        </p:nvSpPr>
        <p:spPr>
          <a:xfrm rot="10800000">
            <a:off x="6495100" y="1373320"/>
            <a:ext cx="10626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4"/>
          <p:cNvSpPr/>
          <p:nvPr/>
        </p:nvSpPr>
        <p:spPr>
          <a:xfrm rot="10800000">
            <a:off x="1686350" y="1921105"/>
            <a:ext cx="10626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4"/>
          <p:cNvSpPr txBox="1">
            <a:spLocks noGrp="1"/>
          </p:cNvSpPr>
          <p:nvPr>
            <p:ph type="title"/>
          </p:nvPr>
        </p:nvSpPr>
        <p:spPr>
          <a:xfrm>
            <a:off x="805550" y="538075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Дело Рокоссовского и Юнгерца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1" name="Google Shape;2611;p44"/>
          <p:cNvSpPr txBox="1"/>
          <p:nvPr/>
        </p:nvSpPr>
        <p:spPr>
          <a:xfrm>
            <a:off x="6556150" y="1189668"/>
            <a:ext cx="940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04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2612" name="Google Shape;2612;p44"/>
          <p:cNvSpPr txBox="1"/>
          <p:nvPr/>
        </p:nvSpPr>
        <p:spPr>
          <a:xfrm>
            <a:off x="640950" y="2551950"/>
            <a:ext cx="28428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Механическое или химическое удаление пятна чернил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грозило уничтожить саму подпись!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, поэтому применение обоих этих способов исключалось.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3" name="Google Shape;2613;p44"/>
          <p:cNvSpPr txBox="1"/>
          <p:nvPr/>
        </p:nvSpPr>
        <p:spPr>
          <a:xfrm>
            <a:off x="1747450" y="1764043"/>
            <a:ext cx="940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03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cxnSp>
        <p:nvCxnSpPr>
          <p:cNvPr id="2614" name="Google Shape;2614;p44"/>
          <p:cNvCxnSpPr/>
          <p:nvPr/>
        </p:nvCxnSpPr>
        <p:spPr>
          <a:xfrm>
            <a:off x="-115800" y="629809"/>
            <a:ext cx="2392800" cy="9543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15" name="Google Shape;2615;p44"/>
          <p:cNvSpPr/>
          <p:nvPr/>
        </p:nvSpPr>
        <p:spPr>
          <a:xfrm>
            <a:off x="2198925" y="148125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4"/>
          <p:cNvSpPr txBox="1"/>
          <p:nvPr/>
        </p:nvSpPr>
        <p:spPr>
          <a:xfrm>
            <a:off x="3044450" y="9175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(1899)</a:t>
            </a:r>
            <a:endParaRPr/>
          </a:p>
        </p:txBody>
      </p:sp>
      <p:sp>
        <p:nvSpPr>
          <p:cNvPr id="2617" name="Google Shape;2617;p44"/>
          <p:cNvSpPr/>
          <p:nvPr/>
        </p:nvSpPr>
        <p:spPr>
          <a:xfrm>
            <a:off x="6495100" y="124812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18" name="Google Shape;2618;p44"/>
          <p:cNvCxnSpPr>
            <a:endCxn id="2619" idx="0"/>
          </p:cNvCxnSpPr>
          <p:nvPr/>
        </p:nvCxnSpPr>
        <p:spPr>
          <a:xfrm>
            <a:off x="2277174" y="1551808"/>
            <a:ext cx="2940000" cy="1309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20" name="Google Shape;2620;p44"/>
          <p:cNvCxnSpPr>
            <a:stCxn id="2619" idx="0"/>
            <a:endCxn id="2611" idx="1"/>
          </p:cNvCxnSpPr>
          <p:nvPr/>
        </p:nvCxnSpPr>
        <p:spPr>
          <a:xfrm rot="10800000" flipH="1">
            <a:off x="5217174" y="1358908"/>
            <a:ext cx="1338900" cy="15027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21" name="Google Shape;2621;p44"/>
          <p:cNvSpPr txBox="1"/>
          <p:nvPr/>
        </p:nvSpPr>
        <p:spPr>
          <a:xfrm>
            <a:off x="3717175" y="4307775"/>
            <a:ext cx="3000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Загадочная подпись кассира</a:t>
            </a: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(авторская интерпретация)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2" name="Google Shape;2622;p44"/>
          <p:cNvSpPr txBox="1"/>
          <p:nvPr/>
        </p:nvSpPr>
        <p:spPr>
          <a:xfrm>
            <a:off x="6879525" y="2861600"/>
            <a:ext cx="201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Таким образом, каллиграфическая экспертиза и в этом случае помочь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не могла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3" name="Google Shape;26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950" y="1655938"/>
            <a:ext cx="940500" cy="9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9" name="Google Shape;261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025" y="2861608"/>
            <a:ext cx="2886298" cy="150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624" name="Google Shape;2624;p44"/>
          <p:cNvSpPr/>
          <p:nvPr/>
        </p:nvSpPr>
        <p:spPr>
          <a:xfrm>
            <a:off x="5136325" y="276607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4"/>
          <p:cNvSpPr txBox="1"/>
          <p:nvPr/>
        </p:nvSpPr>
        <p:spPr>
          <a:xfrm>
            <a:off x="5298025" y="1565325"/>
            <a:ext cx="37659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этом деле была еще одна загадка: на другом документе о получении денежного взноса стояла подпись кассира, который подлинность этой подписи не отрицал, но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не признавал сам факт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 получения денежных средств.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26" name="Google Shape;2626;p44"/>
          <p:cNvCxnSpPr/>
          <p:nvPr/>
        </p:nvCxnSpPr>
        <p:spPr>
          <a:xfrm>
            <a:off x="6556074" y="1325258"/>
            <a:ext cx="2664900" cy="374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627" name="Google Shape;2627;p44"/>
          <p:cNvGrpSpPr/>
          <p:nvPr/>
        </p:nvGrpSpPr>
        <p:grpSpPr>
          <a:xfrm>
            <a:off x="6470058" y="1210841"/>
            <a:ext cx="211787" cy="192018"/>
            <a:chOff x="6903725" y="988375"/>
            <a:chExt cx="437938" cy="435613"/>
          </a:xfrm>
        </p:grpSpPr>
        <p:sp>
          <p:nvSpPr>
            <p:cNvPr id="2628" name="Google Shape;2628;p44"/>
            <p:cNvSpPr/>
            <p:nvPr/>
          </p:nvSpPr>
          <p:spPr>
            <a:xfrm>
              <a:off x="6940263" y="1022588"/>
              <a:ext cx="401400" cy="401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4"/>
            <p:cNvSpPr/>
            <p:nvPr/>
          </p:nvSpPr>
          <p:spPr>
            <a:xfrm>
              <a:off x="6903725" y="988375"/>
              <a:ext cx="401400" cy="40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45"/>
          <p:cNvSpPr/>
          <p:nvPr/>
        </p:nvSpPr>
        <p:spPr>
          <a:xfrm>
            <a:off x="1107444" y="2723850"/>
            <a:ext cx="3050100" cy="19206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5"/>
          <p:cNvSpPr/>
          <p:nvPr/>
        </p:nvSpPr>
        <p:spPr>
          <a:xfrm rot="10800000">
            <a:off x="2101200" y="1362345"/>
            <a:ext cx="10626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5"/>
          <p:cNvSpPr txBox="1">
            <a:spLocks noGrp="1"/>
          </p:cNvSpPr>
          <p:nvPr>
            <p:ph type="title"/>
          </p:nvPr>
        </p:nvSpPr>
        <p:spPr>
          <a:xfrm>
            <a:off x="805550" y="538075"/>
            <a:ext cx="77397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Дело Рокоссовского и Юнгерца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7" name="Google Shape;2637;p45"/>
          <p:cNvSpPr txBox="1"/>
          <p:nvPr/>
        </p:nvSpPr>
        <p:spPr>
          <a:xfrm>
            <a:off x="2162250" y="1178693"/>
            <a:ext cx="940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05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2638" name="Google Shape;2638;p45"/>
          <p:cNvSpPr txBox="1"/>
          <p:nvPr/>
        </p:nvSpPr>
        <p:spPr>
          <a:xfrm>
            <a:off x="1211100" y="1433463"/>
            <a:ext cx="28428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Для разрешения дела требовалось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прочесть подпись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, скрытую под пятном чернил, и выяснить происхождение подписи кассира.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39" name="Google Shape;2639;p45"/>
          <p:cNvCxnSpPr>
            <a:endCxn id="2640" idx="2"/>
          </p:cNvCxnSpPr>
          <p:nvPr/>
        </p:nvCxnSpPr>
        <p:spPr>
          <a:xfrm>
            <a:off x="-115950" y="629900"/>
            <a:ext cx="2667600" cy="1003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40" name="Google Shape;2640;p45"/>
          <p:cNvSpPr/>
          <p:nvPr/>
        </p:nvSpPr>
        <p:spPr>
          <a:xfrm>
            <a:off x="2551650" y="155435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5"/>
          <p:cNvSpPr txBox="1"/>
          <p:nvPr/>
        </p:nvSpPr>
        <p:spPr>
          <a:xfrm>
            <a:off x="3044450" y="9175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(1899)</a:t>
            </a:r>
            <a:endParaRPr/>
          </a:p>
        </p:txBody>
      </p:sp>
      <p:sp>
        <p:nvSpPr>
          <p:cNvPr id="2642" name="Google Shape;2642;p45"/>
          <p:cNvSpPr txBox="1"/>
          <p:nvPr/>
        </p:nvSpPr>
        <p:spPr>
          <a:xfrm>
            <a:off x="1132500" y="4167525"/>
            <a:ext cx="3000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“Штольц”</a:t>
            </a:r>
            <a:endParaRPr sz="1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(авторская интерпретация)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3" name="Google Shape;2643;p45"/>
          <p:cNvSpPr/>
          <p:nvPr/>
        </p:nvSpPr>
        <p:spPr>
          <a:xfrm>
            <a:off x="4446375" y="1352050"/>
            <a:ext cx="4497300" cy="37914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5"/>
          <p:cNvSpPr txBox="1"/>
          <p:nvPr/>
        </p:nvSpPr>
        <p:spPr>
          <a:xfrm>
            <a:off x="4484400" y="1362350"/>
            <a:ext cx="44262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Председатель окружного суда решил обратиться за помощью к Е.Ф.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Буринскому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, который был известен в Петербурге не только как крупный практик фотограф, но и как солидный исследователь в этой области. Тот принял поручение и произвел экспертное исследование. Результаты экспертизы превзошли все ожидания.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Под чернильным пятном Е.Ф. Буринский ясно прочитал фамилию </a:t>
            </a:r>
            <a:r>
              <a:rPr lang="en" sz="1000" b="1" i="1">
                <a:latin typeface="Montserrat"/>
                <a:ea typeface="Montserrat"/>
                <a:cs typeface="Montserrat"/>
                <a:sym typeface="Montserrat"/>
              </a:rPr>
              <a:t>Штольц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. Подпись, как было установлено каллиграфической экспертизой, выполнил подсудимый Юнгерц. Еще более поразительные результаты дало исследование подписи кассира - фотография выявила в ней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карандашную подготовку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, сделанную с подлинной подписи, по которой затем и была выполнена обводка подписи чернилами.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Достигнутый успех привел к мысли о целесообразности создания в суде судебно-экспертной лаборатории, в которой было проведено немало важных исследований и экспертиз. Так, в 1912 г. был принят закон о создании в России первого специализированного судебно-экспертного учреждения: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кабинета научно-судебной экспертизы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45" name="Google Shape;26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351" y="2754418"/>
            <a:ext cx="2886298" cy="1502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6" name="Google Shape;2646;p45"/>
          <p:cNvGrpSpPr/>
          <p:nvPr/>
        </p:nvGrpSpPr>
        <p:grpSpPr>
          <a:xfrm>
            <a:off x="681878" y="4167515"/>
            <a:ext cx="1613170" cy="1004171"/>
            <a:chOff x="7254375" y="787045"/>
            <a:chExt cx="1839209" cy="1144876"/>
          </a:xfrm>
        </p:grpSpPr>
        <p:sp>
          <p:nvSpPr>
            <p:cNvPr id="2647" name="Google Shape;2647;p45"/>
            <p:cNvSpPr/>
            <p:nvPr/>
          </p:nvSpPr>
          <p:spPr>
            <a:xfrm>
              <a:off x="7342317" y="787045"/>
              <a:ext cx="1751267" cy="1115046"/>
            </a:xfrm>
            <a:custGeom>
              <a:avLst/>
              <a:gdLst/>
              <a:ahLst/>
              <a:cxnLst/>
              <a:rect l="l" t="t" r="r" b="b"/>
              <a:pathLst>
                <a:path w="25869" h="16471" extrusionOk="0">
                  <a:moveTo>
                    <a:pt x="25406" y="13873"/>
                  </a:moveTo>
                  <a:lnTo>
                    <a:pt x="3421" y="462"/>
                  </a:lnTo>
                  <a:lnTo>
                    <a:pt x="1126" y="159"/>
                  </a:lnTo>
                  <a:lnTo>
                    <a:pt x="1126" y="159"/>
                  </a:lnTo>
                  <a:lnTo>
                    <a:pt x="0" y="0"/>
                  </a:lnTo>
                  <a:lnTo>
                    <a:pt x="650" y="938"/>
                  </a:lnTo>
                  <a:lnTo>
                    <a:pt x="650" y="938"/>
                  </a:lnTo>
                  <a:lnTo>
                    <a:pt x="1963" y="2829"/>
                  </a:lnTo>
                  <a:lnTo>
                    <a:pt x="1963" y="2829"/>
                  </a:lnTo>
                  <a:lnTo>
                    <a:pt x="22245" y="15201"/>
                  </a:lnTo>
                  <a:lnTo>
                    <a:pt x="22245" y="15201"/>
                  </a:lnTo>
                  <a:lnTo>
                    <a:pt x="23948" y="16254"/>
                  </a:lnTo>
                  <a:cubicBezTo>
                    <a:pt x="24309" y="16471"/>
                    <a:pt x="24771" y="16355"/>
                    <a:pt x="25002" y="15995"/>
                  </a:cubicBezTo>
                  <a:lnTo>
                    <a:pt x="25652" y="14912"/>
                  </a:lnTo>
                  <a:cubicBezTo>
                    <a:pt x="25868" y="14551"/>
                    <a:pt x="25753" y="14089"/>
                    <a:pt x="25406" y="138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5"/>
            <p:cNvSpPr/>
            <p:nvPr/>
          </p:nvSpPr>
          <p:spPr>
            <a:xfrm>
              <a:off x="7254375" y="816875"/>
              <a:ext cx="1752282" cy="1115046"/>
            </a:xfrm>
            <a:custGeom>
              <a:avLst/>
              <a:gdLst/>
              <a:ahLst/>
              <a:cxnLst/>
              <a:rect l="l" t="t" r="r" b="b"/>
              <a:pathLst>
                <a:path w="25884" h="16471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lnTo>
                    <a:pt x="25421" y="13873"/>
                  </a:lnTo>
                  <a:cubicBezTo>
                    <a:pt x="25768" y="14089"/>
                    <a:pt x="25883" y="14551"/>
                    <a:pt x="25667" y="14912"/>
                  </a:cubicBezTo>
                  <a:lnTo>
                    <a:pt x="25017" y="15995"/>
                  </a:lnTo>
                  <a:cubicBezTo>
                    <a:pt x="24786" y="16355"/>
                    <a:pt x="24324" y="16471"/>
                    <a:pt x="23963" y="16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5"/>
            <p:cNvSpPr/>
            <p:nvPr/>
          </p:nvSpPr>
          <p:spPr>
            <a:xfrm>
              <a:off x="7254375" y="816875"/>
              <a:ext cx="1656490" cy="1060346"/>
            </a:xfrm>
            <a:custGeom>
              <a:avLst/>
              <a:gdLst/>
              <a:ahLst/>
              <a:cxnLst/>
              <a:rect l="l" t="t" r="r" b="b"/>
              <a:pathLst>
                <a:path w="24469" h="15663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lnTo>
                    <a:pt x="24469" y="13295"/>
                  </a:lnTo>
                  <a:cubicBezTo>
                    <a:pt x="24122" y="14161"/>
                    <a:pt x="23631" y="14970"/>
                    <a:pt x="23025" y="15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5"/>
            <p:cNvSpPr/>
            <p:nvPr/>
          </p:nvSpPr>
          <p:spPr>
            <a:xfrm>
              <a:off x="7254375" y="816875"/>
              <a:ext cx="1604702" cy="1029070"/>
            </a:xfrm>
            <a:custGeom>
              <a:avLst/>
              <a:gdLst/>
              <a:ahLst/>
              <a:cxnLst/>
              <a:rect l="l" t="t" r="r" b="b"/>
              <a:pathLst>
                <a:path w="23704" h="15201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lnTo>
                    <a:pt x="23704" y="12833"/>
                  </a:lnTo>
                  <a:cubicBezTo>
                    <a:pt x="23372" y="13699"/>
                    <a:pt x="22881" y="14508"/>
                    <a:pt x="22260" y="152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5"/>
            <p:cNvSpPr/>
            <p:nvPr/>
          </p:nvSpPr>
          <p:spPr>
            <a:xfrm>
              <a:off x="7254375" y="816875"/>
              <a:ext cx="232676" cy="191584"/>
            </a:xfrm>
            <a:custGeom>
              <a:avLst/>
              <a:gdLst/>
              <a:ahLst/>
              <a:cxnLst/>
              <a:rect l="l" t="t" r="r" b="b"/>
              <a:pathLst>
                <a:path w="3437" h="2830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cubicBezTo>
                    <a:pt x="3090" y="1328"/>
                    <a:pt x="2613" y="2137"/>
                    <a:pt x="1993" y="28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5"/>
            <p:cNvSpPr/>
            <p:nvPr/>
          </p:nvSpPr>
          <p:spPr>
            <a:xfrm>
              <a:off x="7254375" y="816875"/>
              <a:ext cx="76295" cy="63568"/>
            </a:xfrm>
            <a:custGeom>
              <a:avLst/>
              <a:gdLst/>
              <a:ahLst/>
              <a:cxnLst/>
              <a:rect l="l" t="t" r="r" b="b"/>
              <a:pathLst>
                <a:path w="1127" h="939" extrusionOk="0">
                  <a:moveTo>
                    <a:pt x="650" y="938"/>
                  </a:moveTo>
                  <a:lnTo>
                    <a:pt x="1" y="0"/>
                  </a:lnTo>
                  <a:lnTo>
                    <a:pt x="1126" y="144"/>
                  </a:lnTo>
                  <a:cubicBezTo>
                    <a:pt x="1025" y="433"/>
                    <a:pt x="852" y="707"/>
                    <a:pt x="650" y="9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45"/>
          <p:cNvGrpSpPr/>
          <p:nvPr/>
        </p:nvGrpSpPr>
        <p:grpSpPr>
          <a:xfrm>
            <a:off x="4157549" y="1291460"/>
            <a:ext cx="392619" cy="333769"/>
            <a:chOff x="3560925" y="2552750"/>
            <a:chExt cx="546975" cy="467725"/>
          </a:xfrm>
        </p:grpSpPr>
        <p:sp>
          <p:nvSpPr>
            <p:cNvPr id="2654" name="Google Shape;2654;p45"/>
            <p:cNvSpPr/>
            <p:nvPr/>
          </p:nvSpPr>
          <p:spPr>
            <a:xfrm>
              <a:off x="3560925" y="2570450"/>
              <a:ext cx="471375" cy="422550"/>
            </a:xfrm>
            <a:custGeom>
              <a:avLst/>
              <a:gdLst/>
              <a:ahLst/>
              <a:cxnLst/>
              <a:rect l="l" t="t" r="r" b="b"/>
              <a:pathLst>
                <a:path w="18855" h="16902" extrusionOk="0">
                  <a:moveTo>
                    <a:pt x="4057" y="0"/>
                  </a:moveTo>
                  <a:lnTo>
                    <a:pt x="1" y="4068"/>
                  </a:lnTo>
                  <a:lnTo>
                    <a:pt x="1993" y="6061"/>
                  </a:lnTo>
                  <a:lnTo>
                    <a:pt x="1501" y="6553"/>
                  </a:lnTo>
                  <a:cubicBezTo>
                    <a:pt x="925" y="7129"/>
                    <a:pt x="925" y="8077"/>
                    <a:pt x="1501" y="8653"/>
                  </a:cubicBezTo>
                  <a:lnTo>
                    <a:pt x="2029" y="9181"/>
                  </a:lnTo>
                  <a:lnTo>
                    <a:pt x="2209" y="9013"/>
                  </a:lnTo>
                  <a:cubicBezTo>
                    <a:pt x="2661" y="8557"/>
                    <a:pt x="3221" y="8352"/>
                    <a:pt x="3772" y="8352"/>
                  </a:cubicBezTo>
                  <a:cubicBezTo>
                    <a:pt x="4875" y="8352"/>
                    <a:pt x="5937" y="9176"/>
                    <a:pt x="6001" y="10465"/>
                  </a:cubicBezTo>
                  <a:cubicBezTo>
                    <a:pt x="7141" y="10525"/>
                    <a:pt x="8041" y="11425"/>
                    <a:pt x="8101" y="12565"/>
                  </a:cubicBezTo>
                  <a:cubicBezTo>
                    <a:pt x="9241" y="12625"/>
                    <a:pt x="10153" y="13537"/>
                    <a:pt x="10201" y="14677"/>
                  </a:cubicBezTo>
                  <a:cubicBezTo>
                    <a:pt x="11378" y="14737"/>
                    <a:pt x="12290" y="15685"/>
                    <a:pt x="12302" y="16861"/>
                  </a:cubicBezTo>
                  <a:lnTo>
                    <a:pt x="12302" y="16885"/>
                  </a:lnTo>
                  <a:cubicBezTo>
                    <a:pt x="12379" y="16896"/>
                    <a:pt x="12456" y="16902"/>
                    <a:pt x="12533" y="16902"/>
                  </a:cubicBezTo>
                  <a:cubicBezTo>
                    <a:pt x="12960" y="16902"/>
                    <a:pt x="13377" y="16736"/>
                    <a:pt x="13682" y="16441"/>
                  </a:cubicBezTo>
                  <a:cubicBezTo>
                    <a:pt x="14234" y="15877"/>
                    <a:pt x="14318" y="15001"/>
                    <a:pt x="13874" y="14353"/>
                  </a:cubicBezTo>
                  <a:lnTo>
                    <a:pt x="13874" y="14353"/>
                  </a:lnTo>
                  <a:cubicBezTo>
                    <a:pt x="14183" y="14575"/>
                    <a:pt x="14508" y="14672"/>
                    <a:pt x="14820" y="14672"/>
                  </a:cubicBezTo>
                  <a:cubicBezTo>
                    <a:pt x="16005" y="14672"/>
                    <a:pt x="16990" y="13273"/>
                    <a:pt x="16154" y="12085"/>
                  </a:cubicBezTo>
                  <a:lnTo>
                    <a:pt x="16154" y="12085"/>
                  </a:lnTo>
                  <a:cubicBezTo>
                    <a:pt x="16436" y="12278"/>
                    <a:pt x="16760" y="12373"/>
                    <a:pt x="17083" y="12373"/>
                  </a:cubicBezTo>
                  <a:cubicBezTo>
                    <a:pt x="17502" y="12373"/>
                    <a:pt x="17918" y="12212"/>
                    <a:pt x="18230" y="11893"/>
                  </a:cubicBezTo>
                  <a:cubicBezTo>
                    <a:pt x="18854" y="11269"/>
                    <a:pt x="18806" y="10213"/>
                    <a:pt x="18182" y="9589"/>
                  </a:cubicBezTo>
                  <a:lnTo>
                    <a:pt x="12506" y="3912"/>
                  </a:lnTo>
                  <a:lnTo>
                    <a:pt x="12338" y="4080"/>
                  </a:lnTo>
                  <a:cubicBezTo>
                    <a:pt x="11852" y="4553"/>
                    <a:pt x="11221" y="4791"/>
                    <a:pt x="10588" y="4791"/>
                  </a:cubicBezTo>
                  <a:cubicBezTo>
                    <a:pt x="10031" y="4791"/>
                    <a:pt x="9474" y="4607"/>
                    <a:pt x="9013" y="4236"/>
                  </a:cubicBezTo>
                  <a:cubicBezTo>
                    <a:pt x="8029" y="3444"/>
                    <a:pt x="7789" y="2040"/>
                    <a:pt x="8461" y="960"/>
                  </a:cubicBezTo>
                  <a:cubicBezTo>
                    <a:pt x="8346" y="944"/>
                    <a:pt x="8231" y="936"/>
                    <a:pt x="8117" y="936"/>
                  </a:cubicBezTo>
                  <a:cubicBezTo>
                    <a:pt x="7480" y="936"/>
                    <a:pt x="6867" y="1187"/>
                    <a:pt x="6409" y="1644"/>
                  </a:cubicBezTo>
                  <a:lnTo>
                    <a:pt x="6061" y="2004"/>
                  </a:lnTo>
                  <a:lnTo>
                    <a:pt x="4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5"/>
            <p:cNvSpPr/>
            <p:nvPr/>
          </p:nvSpPr>
          <p:spPr>
            <a:xfrm>
              <a:off x="3705375" y="2921700"/>
              <a:ext cx="75500" cy="66000"/>
            </a:xfrm>
            <a:custGeom>
              <a:avLst/>
              <a:gdLst/>
              <a:ahLst/>
              <a:cxnLst/>
              <a:rect l="l" t="t" r="r" b="b"/>
              <a:pathLst>
                <a:path w="3020" h="2640" extrusionOk="0">
                  <a:moveTo>
                    <a:pt x="2209" y="0"/>
                  </a:moveTo>
                  <a:cubicBezTo>
                    <a:pt x="2020" y="0"/>
                    <a:pt x="1831" y="69"/>
                    <a:pt x="1687" y="207"/>
                  </a:cubicBezTo>
                  <a:lnTo>
                    <a:pt x="535" y="1371"/>
                  </a:lnTo>
                  <a:cubicBezTo>
                    <a:pt x="0" y="1906"/>
                    <a:pt x="493" y="2640"/>
                    <a:pt x="1066" y="2640"/>
                  </a:cubicBezTo>
                  <a:cubicBezTo>
                    <a:pt x="1239" y="2640"/>
                    <a:pt x="1418" y="2573"/>
                    <a:pt x="1579" y="2415"/>
                  </a:cubicBezTo>
                  <a:lnTo>
                    <a:pt x="2731" y="1263"/>
                  </a:lnTo>
                  <a:cubicBezTo>
                    <a:pt x="3019" y="975"/>
                    <a:pt x="3019" y="507"/>
                    <a:pt x="2731" y="219"/>
                  </a:cubicBezTo>
                  <a:lnTo>
                    <a:pt x="2731" y="207"/>
                  </a:lnTo>
                  <a:cubicBezTo>
                    <a:pt x="2587" y="69"/>
                    <a:pt x="2398" y="0"/>
                    <a:pt x="2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5"/>
            <p:cNvSpPr/>
            <p:nvPr/>
          </p:nvSpPr>
          <p:spPr>
            <a:xfrm>
              <a:off x="3779125" y="2974250"/>
              <a:ext cx="58875" cy="46225"/>
            </a:xfrm>
            <a:custGeom>
              <a:avLst/>
              <a:gdLst/>
              <a:ahLst/>
              <a:cxnLst/>
              <a:rect l="l" t="t" r="r" b="b"/>
              <a:pathLst>
                <a:path w="2355" h="1849" extrusionOk="0">
                  <a:moveTo>
                    <a:pt x="1382" y="1"/>
                  </a:moveTo>
                  <a:cubicBezTo>
                    <a:pt x="1372" y="1"/>
                    <a:pt x="1363" y="1"/>
                    <a:pt x="1353" y="1"/>
                  </a:cubicBezTo>
                  <a:cubicBezTo>
                    <a:pt x="1149" y="13"/>
                    <a:pt x="957" y="97"/>
                    <a:pt x="813" y="241"/>
                  </a:cubicBezTo>
                  <a:lnTo>
                    <a:pt x="417" y="637"/>
                  </a:lnTo>
                  <a:cubicBezTo>
                    <a:pt x="0" y="1187"/>
                    <a:pt x="459" y="1849"/>
                    <a:pt x="1013" y="1849"/>
                  </a:cubicBezTo>
                  <a:cubicBezTo>
                    <a:pt x="1161" y="1849"/>
                    <a:pt x="1315" y="1802"/>
                    <a:pt x="1461" y="1693"/>
                  </a:cubicBezTo>
                  <a:lnTo>
                    <a:pt x="1894" y="1261"/>
                  </a:lnTo>
                  <a:cubicBezTo>
                    <a:pt x="2355" y="800"/>
                    <a:pt x="2023" y="1"/>
                    <a:pt x="1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5"/>
            <p:cNvSpPr/>
            <p:nvPr/>
          </p:nvSpPr>
          <p:spPr>
            <a:xfrm>
              <a:off x="3603250" y="2816450"/>
              <a:ext cx="72625" cy="64525"/>
            </a:xfrm>
            <a:custGeom>
              <a:avLst/>
              <a:gdLst/>
              <a:ahLst/>
              <a:cxnLst/>
              <a:rect l="l" t="t" r="r" b="b"/>
              <a:pathLst>
                <a:path w="2905" h="2581" extrusionOk="0">
                  <a:moveTo>
                    <a:pt x="2094" y="1"/>
                  </a:moveTo>
                  <a:cubicBezTo>
                    <a:pt x="1905" y="1"/>
                    <a:pt x="1716" y="73"/>
                    <a:pt x="1572" y="217"/>
                  </a:cubicBezTo>
                  <a:lnTo>
                    <a:pt x="408" y="1381"/>
                  </a:lnTo>
                  <a:cubicBezTo>
                    <a:pt x="1" y="1921"/>
                    <a:pt x="461" y="2581"/>
                    <a:pt x="1015" y="2581"/>
                  </a:cubicBezTo>
                  <a:cubicBezTo>
                    <a:pt x="1163" y="2581"/>
                    <a:pt x="1317" y="2534"/>
                    <a:pt x="1464" y="2425"/>
                  </a:cubicBezTo>
                  <a:lnTo>
                    <a:pt x="2616" y="1273"/>
                  </a:lnTo>
                  <a:lnTo>
                    <a:pt x="2640" y="1249"/>
                  </a:lnTo>
                  <a:cubicBezTo>
                    <a:pt x="2904" y="961"/>
                    <a:pt x="2892" y="505"/>
                    <a:pt x="2616" y="217"/>
                  </a:cubicBezTo>
                  <a:cubicBezTo>
                    <a:pt x="2472" y="73"/>
                    <a:pt x="2283" y="1"/>
                    <a:pt x="2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5"/>
            <p:cNvSpPr/>
            <p:nvPr/>
          </p:nvSpPr>
          <p:spPr>
            <a:xfrm>
              <a:off x="3638125" y="2869175"/>
              <a:ext cx="90250" cy="82000"/>
            </a:xfrm>
            <a:custGeom>
              <a:avLst/>
              <a:gdLst/>
              <a:ahLst/>
              <a:cxnLst/>
              <a:rect l="l" t="t" r="r" b="b"/>
              <a:pathLst>
                <a:path w="3610" h="3280" extrusionOk="0">
                  <a:moveTo>
                    <a:pt x="2799" y="1"/>
                  </a:moveTo>
                  <a:cubicBezTo>
                    <a:pt x="2610" y="1"/>
                    <a:pt x="2421" y="70"/>
                    <a:pt x="2277" y="208"/>
                  </a:cubicBezTo>
                  <a:lnTo>
                    <a:pt x="417" y="2080"/>
                  </a:lnTo>
                  <a:cubicBezTo>
                    <a:pt x="0" y="2620"/>
                    <a:pt x="458" y="3280"/>
                    <a:pt x="1012" y="3280"/>
                  </a:cubicBezTo>
                  <a:cubicBezTo>
                    <a:pt x="1160" y="3280"/>
                    <a:pt x="1315" y="3233"/>
                    <a:pt x="1461" y="3124"/>
                  </a:cubicBezTo>
                  <a:lnTo>
                    <a:pt x="3321" y="1264"/>
                  </a:lnTo>
                  <a:cubicBezTo>
                    <a:pt x="3609" y="976"/>
                    <a:pt x="3609" y="508"/>
                    <a:pt x="3321" y="208"/>
                  </a:cubicBezTo>
                  <a:cubicBezTo>
                    <a:pt x="3177" y="70"/>
                    <a:pt x="2988" y="1"/>
                    <a:pt x="2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5"/>
            <p:cNvSpPr/>
            <p:nvPr/>
          </p:nvSpPr>
          <p:spPr>
            <a:xfrm>
              <a:off x="3797350" y="2552750"/>
              <a:ext cx="310550" cy="231025"/>
            </a:xfrm>
            <a:custGeom>
              <a:avLst/>
              <a:gdLst/>
              <a:ahLst/>
              <a:cxnLst/>
              <a:rect l="l" t="t" r="r" b="b"/>
              <a:pathLst>
                <a:path w="12422" h="9241" extrusionOk="0">
                  <a:moveTo>
                    <a:pt x="8605" y="0"/>
                  </a:moveTo>
                  <a:lnTo>
                    <a:pt x="6649" y="1944"/>
                  </a:lnTo>
                  <a:lnTo>
                    <a:pt x="5521" y="816"/>
                  </a:lnTo>
                  <a:cubicBezTo>
                    <a:pt x="5017" y="312"/>
                    <a:pt x="4357" y="60"/>
                    <a:pt x="3697" y="60"/>
                  </a:cubicBezTo>
                  <a:cubicBezTo>
                    <a:pt x="3037" y="60"/>
                    <a:pt x="2377" y="312"/>
                    <a:pt x="1873" y="816"/>
                  </a:cubicBezTo>
                  <a:lnTo>
                    <a:pt x="1861" y="828"/>
                  </a:lnTo>
                  <a:lnTo>
                    <a:pt x="384" y="2304"/>
                  </a:lnTo>
                  <a:lnTo>
                    <a:pt x="360" y="2340"/>
                  </a:lnTo>
                  <a:cubicBezTo>
                    <a:pt x="0" y="2736"/>
                    <a:pt x="12" y="3336"/>
                    <a:pt x="396" y="3708"/>
                  </a:cubicBezTo>
                  <a:cubicBezTo>
                    <a:pt x="594" y="3913"/>
                    <a:pt x="859" y="4015"/>
                    <a:pt x="1126" y="4015"/>
                  </a:cubicBezTo>
                  <a:cubicBezTo>
                    <a:pt x="1376" y="4015"/>
                    <a:pt x="1627" y="3925"/>
                    <a:pt x="1825" y="3744"/>
                  </a:cubicBezTo>
                  <a:lnTo>
                    <a:pt x="3049" y="2520"/>
                  </a:lnTo>
                  <a:lnTo>
                    <a:pt x="9769" y="9241"/>
                  </a:lnTo>
                  <a:lnTo>
                    <a:pt x="10645" y="8377"/>
                  </a:lnTo>
                  <a:cubicBezTo>
                    <a:pt x="11317" y="7705"/>
                    <a:pt x="11317" y="6613"/>
                    <a:pt x="10645" y="5941"/>
                  </a:cubicBezTo>
                  <a:lnTo>
                    <a:pt x="10465" y="5773"/>
                  </a:lnTo>
                  <a:lnTo>
                    <a:pt x="12421" y="3816"/>
                  </a:lnTo>
                  <a:lnTo>
                    <a:pt x="8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46"/>
          <p:cNvSpPr txBox="1">
            <a:spLocks noGrp="1"/>
          </p:cNvSpPr>
          <p:nvPr>
            <p:ph type="subTitle" idx="1"/>
          </p:nvPr>
        </p:nvSpPr>
        <p:spPr>
          <a:xfrm>
            <a:off x="4277575" y="594438"/>
            <a:ext cx="40062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Приведем ещё не менее интересный пример из истории судебных экспертиз. Из разновидностей криминалистической экспертизы следов наибольшее развитие в начале ХХ века получила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дактилоскопическая экспертиза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становления этой экспертизы большое значение имели работы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В. И. Лебедева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который выполнил первую дактилоскопическую экспертизу, успешно использованную в доказывании в 1912 году по делу об убийстве провизора «Харламовой аптеки» Вайсброда в Петербурге. 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65" name="Google Shape;2665;p46"/>
          <p:cNvGrpSpPr/>
          <p:nvPr/>
        </p:nvGrpSpPr>
        <p:grpSpPr>
          <a:xfrm>
            <a:off x="-296922" y="4232897"/>
            <a:ext cx="1721205" cy="1439545"/>
            <a:chOff x="1163961" y="3016525"/>
            <a:chExt cx="1799107" cy="1701590"/>
          </a:xfrm>
        </p:grpSpPr>
        <p:sp>
          <p:nvSpPr>
            <p:cNvPr id="2666" name="Google Shape;2666;p46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6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8" name="Google Shape;2668;p46"/>
          <p:cNvGrpSpPr/>
          <p:nvPr/>
        </p:nvGrpSpPr>
        <p:grpSpPr>
          <a:xfrm rot="-1115042">
            <a:off x="1770122" y="1284841"/>
            <a:ext cx="1634514" cy="2437927"/>
            <a:chOff x="2565725" y="3732950"/>
            <a:chExt cx="820075" cy="1228175"/>
          </a:xfrm>
        </p:grpSpPr>
        <p:sp>
          <p:nvSpPr>
            <p:cNvPr id="2669" name="Google Shape;2669;p46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6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6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6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6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6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6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6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6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6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6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6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6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6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6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6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6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6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6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6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6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6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6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6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6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6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6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6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6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6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6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6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6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6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6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6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6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6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6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6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6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6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6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6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6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6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 rot="655217">
            <a:off x="56472" y="4600303"/>
            <a:ext cx="1531330" cy="4017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1912</a:t>
            </a:r>
            <a:endParaRPr sz="3500">
              <a:solidFill>
                <a:schemeClr val="dk1"/>
              </a:solidFill>
            </a:endParaRPr>
          </a:p>
        </p:txBody>
      </p:sp>
      <p:cxnSp>
        <p:nvCxnSpPr>
          <p:cNvPr id="2717" name="Google Shape;2717;p46"/>
          <p:cNvCxnSpPr/>
          <p:nvPr/>
        </p:nvCxnSpPr>
        <p:spPr>
          <a:xfrm rot="10800000" flipH="1">
            <a:off x="542775" y="995050"/>
            <a:ext cx="155100" cy="3450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18" name="Google Shape;2718;p46"/>
          <p:cNvSpPr/>
          <p:nvPr/>
        </p:nvSpPr>
        <p:spPr>
          <a:xfrm>
            <a:off x="450375" y="430080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46"/>
          <p:cNvSpPr/>
          <p:nvPr/>
        </p:nvSpPr>
        <p:spPr>
          <a:xfrm>
            <a:off x="612075" y="89932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20" name="Google Shape;2720;p46"/>
          <p:cNvCxnSpPr/>
          <p:nvPr/>
        </p:nvCxnSpPr>
        <p:spPr>
          <a:xfrm flipH="1">
            <a:off x="697925" y="-25850"/>
            <a:ext cx="206700" cy="942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21" name="Google Shape;2721;p46"/>
          <p:cNvSpPr/>
          <p:nvPr/>
        </p:nvSpPr>
        <p:spPr>
          <a:xfrm>
            <a:off x="1279425" y="1169550"/>
            <a:ext cx="2739900" cy="2778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6" name="Google Shape;27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08255">
            <a:off x="1272776" y="1671551"/>
            <a:ext cx="3567627" cy="237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727" name="Google Shape;2727;p47"/>
          <p:cNvSpPr txBox="1">
            <a:spLocks noGrp="1"/>
          </p:cNvSpPr>
          <p:nvPr>
            <p:ph type="subTitle" idx="1"/>
          </p:nvPr>
        </p:nvSpPr>
        <p:spPr>
          <a:xfrm>
            <a:off x="4833350" y="794800"/>
            <a:ext cx="4128900" cy="41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 время осмотра на месте преступления нашли осколок разбитого стекла дверей аптеки с несколькими отпечатками пальцев, один из которых был отчетливо выражен и содержал важные детали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папиллярного узора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 сравнении его с признаками узора большого пальца подозреваемого Алексеева было установлено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тождество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Заключение эксперта было положено в основу обвинительного приговора. 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тех пор дактилоскопия получила в нашей стране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заслуженное признание 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широко используется в экспертной практике, так как наиболее востребована при расследовании и раскрытии преступлений.  В 1912 г. В.И. Лебедев опубликовал книгу «</a:t>
            </a:r>
            <a:r>
              <a:rPr lang="en" sz="10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Искусство раскрытия преступлений. Дактилоскопия»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которая явилась практическим руководством в этой области криминалистики.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28" name="Google Shape;2728;p47"/>
          <p:cNvGrpSpPr/>
          <p:nvPr/>
        </p:nvGrpSpPr>
        <p:grpSpPr>
          <a:xfrm rot="-1220859">
            <a:off x="3383841" y="1947507"/>
            <a:ext cx="445986" cy="622771"/>
            <a:chOff x="2565725" y="3732950"/>
            <a:chExt cx="820075" cy="1228175"/>
          </a:xfrm>
        </p:grpSpPr>
        <p:sp>
          <p:nvSpPr>
            <p:cNvPr id="2729" name="Google Shape;2729;p47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7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7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7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7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7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7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7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7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7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7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7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7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7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7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7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7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7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7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7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7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7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7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7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7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7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7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7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7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7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7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7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7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7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7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7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7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7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7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7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7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7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7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7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7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7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7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76" name="Google Shape;2776;p47"/>
          <p:cNvCxnSpPr/>
          <p:nvPr/>
        </p:nvCxnSpPr>
        <p:spPr>
          <a:xfrm rot="10800000">
            <a:off x="612325" y="955625"/>
            <a:ext cx="1390800" cy="48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77" name="Google Shape;2777;p47"/>
          <p:cNvSpPr/>
          <p:nvPr/>
        </p:nvSpPr>
        <p:spPr>
          <a:xfrm>
            <a:off x="1966375" y="1379588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47"/>
          <p:cNvSpPr/>
          <p:nvPr/>
        </p:nvSpPr>
        <p:spPr>
          <a:xfrm>
            <a:off x="612075" y="89932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79" name="Google Shape;2779;p47"/>
          <p:cNvCxnSpPr/>
          <p:nvPr/>
        </p:nvCxnSpPr>
        <p:spPr>
          <a:xfrm flipH="1">
            <a:off x="697925" y="-25850"/>
            <a:ext cx="206700" cy="942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80" name="Google Shape;2780;p47"/>
          <p:cNvSpPr txBox="1"/>
          <p:nvPr/>
        </p:nvSpPr>
        <p:spPr>
          <a:xfrm>
            <a:off x="420025" y="64625"/>
            <a:ext cx="822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Дело об убийстве провизора Вайсброда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1" name="Google Shape;2781;p47"/>
          <p:cNvSpPr txBox="1"/>
          <p:nvPr/>
        </p:nvSpPr>
        <p:spPr>
          <a:xfrm>
            <a:off x="3032875" y="5207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(1912)</a:t>
            </a:r>
            <a:endParaRPr/>
          </a:p>
        </p:txBody>
      </p:sp>
      <p:cxnSp>
        <p:nvCxnSpPr>
          <p:cNvPr id="2782" name="Google Shape;2782;p47"/>
          <p:cNvCxnSpPr/>
          <p:nvPr/>
        </p:nvCxnSpPr>
        <p:spPr>
          <a:xfrm flipH="1">
            <a:off x="3765825" y="1807550"/>
            <a:ext cx="1998000" cy="464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783" name="Google Shape;2783;p47"/>
          <p:cNvGrpSpPr/>
          <p:nvPr/>
        </p:nvGrpSpPr>
        <p:grpSpPr>
          <a:xfrm>
            <a:off x="2128075" y="1633938"/>
            <a:ext cx="2028898" cy="2074634"/>
            <a:chOff x="702150" y="2404725"/>
            <a:chExt cx="2028898" cy="2074634"/>
          </a:xfrm>
        </p:grpSpPr>
        <p:grpSp>
          <p:nvGrpSpPr>
            <p:cNvPr id="2784" name="Google Shape;2784;p47"/>
            <p:cNvGrpSpPr/>
            <p:nvPr/>
          </p:nvGrpSpPr>
          <p:grpSpPr>
            <a:xfrm>
              <a:off x="775506" y="2498653"/>
              <a:ext cx="1955542" cy="1980707"/>
              <a:chOff x="433200" y="2883909"/>
              <a:chExt cx="1955542" cy="1980707"/>
            </a:xfrm>
          </p:grpSpPr>
          <p:sp>
            <p:nvSpPr>
              <p:cNvPr id="2785" name="Google Shape;2785;p47"/>
              <p:cNvSpPr/>
              <p:nvPr/>
            </p:nvSpPr>
            <p:spPr>
              <a:xfrm>
                <a:off x="433200" y="4260800"/>
                <a:ext cx="612774" cy="603816"/>
              </a:xfrm>
              <a:custGeom>
                <a:avLst/>
                <a:gdLst/>
                <a:ahLst/>
                <a:cxnLst/>
                <a:rect l="l" t="t" r="r" b="b"/>
                <a:pathLst>
                  <a:path w="15305" h="15102" extrusionOk="0">
                    <a:moveTo>
                      <a:pt x="11404" y="0"/>
                    </a:moveTo>
                    <a:lnTo>
                      <a:pt x="0" y="11091"/>
                    </a:lnTo>
                    <a:lnTo>
                      <a:pt x="3901" y="15101"/>
                    </a:lnTo>
                    <a:lnTo>
                      <a:pt x="15305" y="4010"/>
                    </a:lnTo>
                    <a:lnTo>
                      <a:pt x="114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7"/>
              <p:cNvSpPr/>
              <p:nvPr/>
            </p:nvSpPr>
            <p:spPr>
              <a:xfrm>
                <a:off x="909560" y="4193752"/>
                <a:ext cx="201387" cy="200837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111" extrusionOk="0">
                    <a:moveTo>
                      <a:pt x="2732" y="0"/>
                    </a:moveTo>
                    <a:lnTo>
                      <a:pt x="0" y="2651"/>
                    </a:lnTo>
                    <a:lnTo>
                      <a:pt x="2406" y="5111"/>
                    </a:lnTo>
                    <a:lnTo>
                      <a:pt x="5125" y="2460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7"/>
              <p:cNvSpPr/>
              <p:nvPr/>
            </p:nvSpPr>
            <p:spPr>
              <a:xfrm>
                <a:off x="789553" y="2883909"/>
                <a:ext cx="1599189" cy="1599660"/>
              </a:xfrm>
              <a:custGeom>
                <a:avLst/>
                <a:gdLst/>
                <a:ahLst/>
                <a:cxnLst/>
                <a:rect l="l" t="t" r="r" b="b"/>
                <a:pathLst>
                  <a:path w="40697" h="40709" extrusionOk="0">
                    <a:moveTo>
                      <a:pt x="23747" y="1876"/>
                    </a:moveTo>
                    <a:cubicBezTo>
                      <a:pt x="33954" y="3751"/>
                      <a:pt x="40696" y="13538"/>
                      <a:pt x="38834" y="23746"/>
                    </a:cubicBezTo>
                    <a:cubicBezTo>
                      <a:pt x="36958" y="33953"/>
                      <a:pt x="27158" y="40709"/>
                      <a:pt x="16964" y="38833"/>
                    </a:cubicBezTo>
                    <a:cubicBezTo>
                      <a:pt x="6756" y="36957"/>
                      <a:pt x="1" y="27157"/>
                      <a:pt x="1877" y="16963"/>
                    </a:cubicBezTo>
                    <a:cubicBezTo>
                      <a:pt x="3752" y="6755"/>
                      <a:pt x="13539" y="0"/>
                      <a:pt x="23747" y="1876"/>
                    </a:cubicBezTo>
                    <a:close/>
                  </a:path>
                </a:pathLst>
              </a:custGeom>
              <a:noFill/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8" name="Google Shape;2788;p47"/>
            <p:cNvGrpSpPr/>
            <p:nvPr/>
          </p:nvGrpSpPr>
          <p:grpSpPr>
            <a:xfrm>
              <a:off x="702150" y="2404725"/>
              <a:ext cx="1966346" cy="1969975"/>
              <a:chOff x="338250" y="2811575"/>
              <a:chExt cx="1966346" cy="1969975"/>
            </a:xfrm>
          </p:grpSpPr>
          <p:sp>
            <p:nvSpPr>
              <p:cNvPr id="2789" name="Google Shape;2789;p47"/>
              <p:cNvSpPr/>
              <p:nvPr/>
            </p:nvSpPr>
            <p:spPr>
              <a:xfrm>
                <a:off x="338250" y="4188118"/>
                <a:ext cx="601410" cy="593433"/>
              </a:xfrm>
              <a:custGeom>
                <a:avLst/>
                <a:gdLst/>
                <a:ahLst/>
                <a:cxnLst/>
                <a:rect l="l" t="t" r="r" b="b"/>
                <a:pathLst>
                  <a:path w="15305" h="15102" extrusionOk="0">
                    <a:moveTo>
                      <a:pt x="11404" y="0"/>
                    </a:moveTo>
                    <a:lnTo>
                      <a:pt x="0" y="11091"/>
                    </a:lnTo>
                    <a:lnTo>
                      <a:pt x="3901" y="15101"/>
                    </a:lnTo>
                    <a:lnTo>
                      <a:pt x="15305" y="4010"/>
                    </a:lnTo>
                    <a:lnTo>
                      <a:pt x="114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7"/>
              <p:cNvSpPr/>
              <p:nvPr/>
            </p:nvSpPr>
            <p:spPr>
              <a:xfrm>
                <a:off x="815175" y="4122550"/>
                <a:ext cx="200823" cy="19763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111" extrusionOk="0">
                    <a:moveTo>
                      <a:pt x="2732" y="0"/>
                    </a:moveTo>
                    <a:lnTo>
                      <a:pt x="0" y="2651"/>
                    </a:lnTo>
                    <a:lnTo>
                      <a:pt x="2406" y="5111"/>
                    </a:lnTo>
                    <a:lnTo>
                      <a:pt x="5125" y="2460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7"/>
              <p:cNvSpPr/>
              <p:nvPr/>
            </p:nvSpPr>
            <p:spPr>
              <a:xfrm>
                <a:off x="705407" y="2812701"/>
                <a:ext cx="1599189" cy="1599660"/>
              </a:xfrm>
              <a:custGeom>
                <a:avLst/>
                <a:gdLst/>
                <a:ahLst/>
                <a:cxnLst/>
                <a:rect l="l" t="t" r="r" b="b"/>
                <a:pathLst>
                  <a:path w="40697" h="40709" extrusionOk="0">
                    <a:moveTo>
                      <a:pt x="23747" y="1876"/>
                    </a:moveTo>
                    <a:cubicBezTo>
                      <a:pt x="33954" y="3751"/>
                      <a:pt x="40696" y="13538"/>
                      <a:pt x="38834" y="23746"/>
                    </a:cubicBezTo>
                    <a:cubicBezTo>
                      <a:pt x="36958" y="33953"/>
                      <a:pt x="27158" y="40709"/>
                      <a:pt x="16964" y="38833"/>
                    </a:cubicBezTo>
                    <a:cubicBezTo>
                      <a:pt x="6756" y="36957"/>
                      <a:pt x="1" y="27157"/>
                      <a:pt x="1877" y="16963"/>
                    </a:cubicBezTo>
                    <a:cubicBezTo>
                      <a:pt x="3752" y="6755"/>
                      <a:pt x="13539" y="0"/>
                      <a:pt x="23747" y="1876"/>
                    </a:cubicBezTo>
                    <a:close/>
                  </a:path>
                </a:pathLst>
              </a:custGeom>
              <a:solidFill>
                <a:srgbClr val="000000">
                  <a:alpha val="8039"/>
                </a:srgbClr>
              </a:solidFill>
              <a:ln w="1143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7"/>
              <p:cNvSpPr/>
              <p:nvPr/>
            </p:nvSpPr>
            <p:spPr>
              <a:xfrm rot="2844712">
                <a:off x="1236265" y="2922702"/>
                <a:ext cx="537462" cy="536495"/>
              </a:xfrm>
              <a:custGeom>
                <a:avLst/>
                <a:gdLst/>
                <a:ahLst/>
                <a:cxnLst/>
                <a:rect l="l" t="t" r="r" b="b"/>
                <a:pathLst>
                  <a:path w="7666" h="7652" extrusionOk="0">
                    <a:moveTo>
                      <a:pt x="7493" y="0"/>
                    </a:moveTo>
                    <a:cubicBezTo>
                      <a:pt x="3364" y="0"/>
                      <a:pt x="15" y="3349"/>
                      <a:pt x="1" y="7478"/>
                    </a:cubicBezTo>
                    <a:cubicBezTo>
                      <a:pt x="1" y="7579"/>
                      <a:pt x="87" y="7651"/>
                      <a:pt x="188" y="7651"/>
                    </a:cubicBezTo>
                    <a:cubicBezTo>
                      <a:pt x="275" y="7651"/>
                      <a:pt x="362" y="7579"/>
                      <a:pt x="362" y="7478"/>
                    </a:cubicBezTo>
                    <a:cubicBezTo>
                      <a:pt x="362" y="3551"/>
                      <a:pt x="3552" y="361"/>
                      <a:pt x="7493" y="347"/>
                    </a:cubicBezTo>
                    <a:cubicBezTo>
                      <a:pt x="7666" y="304"/>
                      <a:pt x="7666" y="58"/>
                      <a:pt x="74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3" name="Google Shape;2793;p47"/>
          <p:cNvGrpSpPr/>
          <p:nvPr/>
        </p:nvGrpSpPr>
        <p:grpSpPr>
          <a:xfrm>
            <a:off x="8043780" y="193502"/>
            <a:ext cx="392660" cy="392659"/>
            <a:chOff x="1951925" y="3591100"/>
            <a:chExt cx="290150" cy="290450"/>
          </a:xfrm>
        </p:grpSpPr>
        <p:sp>
          <p:nvSpPr>
            <p:cNvPr id="2794" name="Google Shape;2794;p47"/>
            <p:cNvSpPr/>
            <p:nvPr/>
          </p:nvSpPr>
          <p:spPr>
            <a:xfrm>
              <a:off x="2122050" y="3761225"/>
              <a:ext cx="120025" cy="120325"/>
            </a:xfrm>
            <a:custGeom>
              <a:avLst/>
              <a:gdLst/>
              <a:ahLst/>
              <a:cxnLst/>
              <a:rect l="l" t="t" r="r" b="b"/>
              <a:pathLst>
                <a:path w="4801" h="4813" extrusionOk="0">
                  <a:moveTo>
                    <a:pt x="1356" y="0"/>
                  </a:moveTo>
                  <a:lnTo>
                    <a:pt x="0" y="1368"/>
                  </a:lnTo>
                  <a:lnTo>
                    <a:pt x="3432" y="4812"/>
                  </a:lnTo>
                  <a:lnTo>
                    <a:pt x="4801" y="3432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7"/>
            <p:cNvSpPr/>
            <p:nvPr/>
          </p:nvSpPr>
          <p:spPr>
            <a:xfrm>
              <a:off x="1951925" y="3591100"/>
              <a:ext cx="210950" cy="207000"/>
            </a:xfrm>
            <a:custGeom>
              <a:avLst/>
              <a:gdLst/>
              <a:ahLst/>
              <a:cxnLst/>
              <a:rect l="l" t="t" r="r" b="b"/>
              <a:pathLst>
                <a:path w="8438" h="8280" extrusionOk="0">
                  <a:moveTo>
                    <a:pt x="3409" y="1429"/>
                  </a:moveTo>
                  <a:lnTo>
                    <a:pt x="4285" y="2317"/>
                  </a:lnTo>
                  <a:lnTo>
                    <a:pt x="4309" y="2293"/>
                  </a:lnTo>
                  <a:lnTo>
                    <a:pt x="4309" y="2293"/>
                  </a:lnTo>
                  <a:lnTo>
                    <a:pt x="4237" y="3001"/>
                  </a:lnTo>
                  <a:lnTo>
                    <a:pt x="3001" y="4237"/>
                  </a:lnTo>
                  <a:lnTo>
                    <a:pt x="2305" y="4309"/>
                  </a:lnTo>
                  <a:lnTo>
                    <a:pt x="1405" y="3409"/>
                  </a:lnTo>
                  <a:lnTo>
                    <a:pt x="1993" y="3253"/>
                  </a:lnTo>
                  <a:lnTo>
                    <a:pt x="2257" y="2257"/>
                  </a:lnTo>
                  <a:lnTo>
                    <a:pt x="3253" y="1993"/>
                  </a:lnTo>
                  <a:lnTo>
                    <a:pt x="3409" y="1429"/>
                  </a:lnTo>
                  <a:close/>
                  <a:moveTo>
                    <a:pt x="5341" y="4729"/>
                  </a:moveTo>
                  <a:lnTo>
                    <a:pt x="5893" y="5293"/>
                  </a:lnTo>
                  <a:lnTo>
                    <a:pt x="5245" y="5929"/>
                  </a:lnTo>
                  <a:lnTo>
                    <a:pt x="4693" y="5377"/>
                  </a:lnTo>
                  <a:lnTo>
                    <a:pt x="5341" y="4729"/>
                  </a:lnTo>
                  <a:close/>
                  <a:moveTo>
                    <a:pt x="3097" y="1"/>
                  </a:moveTo>
                  <a:lnTo>
                    <a:pt x="2545" y="553"/>
                  </a:lnTo>
                  <a:lnTo>
                    <a:pt x="2773" y="781"/>
                  </a:lnTo>
                  <a:lnTo>
                    <a:pt x="2629" y="1357"/>
                  </a:lnTo>
                  <a:lnTo>
                    <a:pt x="1621" y="1609"/>
                  </a:lnTo>
                  <a:lnTo>
                    <a:pt x="1357" y="2617"/>
                  </a:lnTo>
                  <a:lnTo>
                    <a:pt x="769" y="2761"/>
                  </a:lnTo>
                  <a:lnTo>
                    <a:pt x="553" y="2545"/>
                  </a:lnTo>
                  <a:lnTo>
                    <a:pt x="1" y="3097"/>
                  </a:lnTo>
                  <a:lnTo>
                    <a:pt x="1477" y="4573"/>
                  </a:lnTo>
                  <a:lnTo>
                    <a:pt x="1021" y="5029"/>
                  </a:lnTo>
                  <a:lnTo>
                    <a:pt x="3829" y="7861"/>
                  </a:lnTo>
                  <a:cubicBezTo>
                    <a:pt x="4121" y="8147"/>
                    <a:pt x="4495" y="8280"/>
                    <a:pt x="4876" y="8280"/>
                  </a:cubicBezTo>
                  <a:cubicBezTo>
                    <a:pt x="5278" y="8280"/>
                    <a:pt x="5687" y="8132"/>
                    <a:pt x="6013" y="7861"/>
                  </a:cubicBezTo>
                  <a:lnTo>
                    <a:pt x="7861" y="6013"/>
                  </a:lnTo>
                  <a:cubicBezTo>
                    <a:pt x="8377" y="5401"/>
                    <a:pt x="8437" y="4405"/>
                    <a:pt x="7861" y="3841"/>
                  </a:cubicBezTo>
                  <a:lnTo>
                    <a:pt x="7849" y="3829"/>
                  </a:lnTo>
                  <a:lnTo>
                    <a:pt x="5041" y="1021"/>
                  </a:lnTo>
                  <a:lnTo>
                    <a:pt x="4573" y="1477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0" name="Google Shape;280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27534">
            <a:off x="635874" y="1124599"/>
            <a:ext cx="4178099" cy="2784700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1" name="Google Shape;2801;p48"/>
          <p:cNvSpPr/>
          <p:nvPr/>
        </p:nvSpPr>
        <p:spPr>
          <a:xfrm>
            <a:off x="5226175" y="1988025"/>
            <a:ext cx="1372200" cy="54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8"/>
          <p:cNvSpPr txBox="1">
            <a:spLocks noGrp="1"/>
          </p:cNvSpPr>
          <p:nvPr>
            <p:ph type="title"/>
          </p:nvPr>
        </p:nvSpPr>
        <p:spPr>
          <a:xfrm>
            <a:off x="5327039" y="2687950"/>
            <a:ext cx="2889900" cy="7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Заключение и выводы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3" name="Google Shape;2803;p48"/>
          <p:cNvSpPr txBox="1">
            <a:spLocks noGrp="1"/>
          </p:cNvSpPr>
          <p:nvPr>
            <p:ph type="title" idx="2"/>
          </p:nvPr>
        </p:nvSpPr>
        <p:spPr>
          <a:xfrm flipH="1">
            <a:off x="5327050" y="1124100"/>
            <a:ext cx="1869300" cy="12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2804" name="Google Shape;2804;p48"/>
          <p:cNvGrpSpPr/>
          <p:nvPr/>
        </p:nvGrpSpPr>
        <p:grpSpPr>
          <a:xfrm>
            <a:off x="1075600" y="-458287"/>
            <a:ext cx="2736725" cy="5874363"/>
            <a:chOff x="5296275" y="-311625"/>
            <a:chExt cx="2736725" cy="5874363"/>
          </a:xfrm>
        </p:grpSpPr>
        <p:sp>
          <p:nvSpPr>
            <p:cNvPr id="2805" name="Google Shape;2805;p48"/>
            <p:cNvSpPr/>
            <p:nvPr/>
          </p:nvSpPr>
          <p:spPr>
            <a:xfrm>
              <a:off x="5296275" y="1567950"/>
              <a:ext cx="165900" cy="165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06" name="Google Shape;2806;p48"/>
            <p:cNvCxnSpPr/>
            <p:nvPr/>
          </p:nvCxnSpPr>
          <p:spPr>
            <a:xfrm rot="10800000" flipH="1">
              <a:off x="5394200" y="-311625"/>
              <a:ext cx="2638800" cy="19521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7" name="Google Shape;2807;p48"/>
            <p:cNvCxnSpPr/>
            <p:nvPr/>
          </p:nvCxnSpPr>
          <p:spPr>
            <a:xfrm>
              <a:off x="5380550" y="1670838"/>
              <a:ext cx="2308500" cy="38919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08" name="Google Shape;2808;p48"/>
          <p:cNvGrpSpPr/>
          <p:nvPr/>
        </p:nvGrpSpPr>
        <p:grpSpPr>
          <a:xfrm>
            <a:off x="1075608" y="1425691"/>
            <a:ext cx="211787" cy="192018"/>
            <a:chOff x="6903725" y="988375"/>
            <a:chExt cx="437938" cy="435613"/>
          </a:xfrm>
        </p:grpSpPr>
        <p:sp>
          <p:nvSpPr>
            <p:cNvPr id="2809" name="Google Shape;2809;p48"/>
            <p:cNvSpPr/>
            <p:nvPr/>
          </p:nvSpPr>
          <p:spPr>
            <a:xfrm>
              <a:off x="6940263" y="1022588"/>
              <a:ext cx="401400" cy="401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8"/>
            <p:cNvSpPr/>
            <p:nvPr/>
          </p:nvSpPr>
          <p:spPr>
            <a:xfrm>
              <a:off x="6903725" y="988375"/>
              <a:ext cx="401400" cy="40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p49"/>
          <p:cNvSpPr/>
          <p:nvPr/>
        </p:nvSpPr>
        <p:spPr>
          <a:xfrm>
            <a:off x="814175" y="548400"/>
            <a:ext cx="4497300" cy="44781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49"/>
          <p:cNvSpPr/>
          <p:nvPr/>
        </p:nvSpPr>
        <p:spPr>
          <a:xfrm>
            <a:off x="2193313" y="1515441"/>
            <a:ext cx="1457100" cy="54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49"/>
          <p:cNvSpPr txBox="1">
            <a:spLocks noGrp="1"/>
          </p:cNvSpPr>
          <p:nvPr>
            <p:ph type="title"/>
          </p:nvPr>
        </p:nvSpPr>
        <p:spPr>
          <a:xfrm>
            <a:off x="2408026" y="915375"/>
            <a:ext cx="2703300" cy="7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О судебной экспертизе</a:t>
            </a:r>
            <a:endParaRPr/>
          </a:p>
        </p:txBody>
      </p:sp>
      <p:sp>
        <p:nvSpPr>
          <p:cNvPr id="2818" name="Google Shape;2818;p49"/>
          <p:cNvSpPr txBox="1">
            <a:spLocks noGrp="1"/>
          </p:cNvSpPr>
          <p:nvPr>
            <p:ph type="subTitle" idx="1"/>
          </p:nvPr>
        </p:nvSpPr>
        <p:spPr>
          <a:xfrm>
            <a:off x="840025" y="2025400"/>
            <a:ext cx="42972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Развитие проводимых судебных экспертиз не стоит на месте. Уже сегодня в нашей стране под руководством РФЦСЭ в различных лабораториях проводят более 20 видов экспертиз, среди которых можно выделить: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криминалистическая экспертиза материалов, веществ и изделий; лингвистическая экспертиза; почерковедческая экспертиза; трасологическая экспертиза и многие другие.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Как же уже было сказано, значимость судебной экспертизы трудно переоценить. Благодаря ей возможно показать причастность или непричастность людей, подозреваемых в совершении преступлении, доказать вину того или иного человека, а следовательно - осуществ</a:t>
            </a:r>
            <a:r>
              <a:rPr lang="ru-RU" sz="1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ь справедливость, наказывая преступников и защищая закон и граждан. </a:t>
            </a:r>
            <a:endParaRPr sz="1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9" name="Google Shape;2819;p49"/>
          <p:cNvSpPr txBox="1">
            <a:spLocks noGrp="1"/>
          </p:cNvSpPr>
          <p:nvPr>
            <p:ph type="title" idx="2"/>
          </p:nvPr>
        </p:nvSpPr>
        <p:spPr>
          <a:xfrm flipH="1">
            <a:off x="814186" y="651700"/>
            <a:ext cx="18693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2820" name="Google Shape;2820;p49"/>
          <p:cNvCxnSpPr/>
          <p:nvPr/>
        </p:nvCxnSpPr>
        <p:spPr>
          <a:xfrm>
            <a:off x="1324650" y="1851538"/>
            <a:ext cx="3230700" cy="3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821" name="Google Shape;2821;p49"/>
          <p:cNvGrpSpPr/>
          <p:nvPr/>
        </p:nvGrpSpPr>
        <p:grpSpPr>
          <a:xfrm>
            <a:off x="-549175" y="-643385"/>
            <a:ext cx="1960313" cy="1970036"/>
            <a:chOff x="-998495" y="-763683"/>
            <a:chExt cx="2275729" cy="2287016"/>
          </a:xfrm>
        </p:grpSpPr>
        <p:grpSp>
          <p:nvGrpSpPr>
            <p:cNvPr id="2822" name="Google Shape;2822;p49"/>
            <p:cNvGrpSpPr/>
            <p:nvPr/>
          </p:nvGrpSpPr>
          <p:grpSpPr>
            <a:xfrm rot="4190407" flipH="1">
              <a:off x="-688795" y="-446759"/>
              <a:ext cx="1799729" cy="1610752"/>
              <a:chOff x="7886201" y="566814"/>
              <a:chExt cx="1497489" cy="1340248"/>
            </a:xfrm>
          </p:grpSpPr>
          <p:sp>
            <p:nvSpPr>
              <p:cNvPr id="2823" name="Google Shape;2823;p49"/>
              <p:cNvSpPr/>
              <p:nvPr/>
            </p:nvSpPr>
            <p:spPr>
              <a:xfrm rot="2346305">
                <a:off x="7997678" y="715988"/>
                <a:ext cx="183256" cy="18325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692" extrusionOk="0">
                    <a:moveTo>
                      <a:pt x="1346" y="1"/>
                    </a:moveTo>
                    <a:cubicBezTo>
                      <a:pt x="598" y="1"/>
                      <a:pt x="0" y="599"/>
                      <a:pt x="0" y="1346"/>
                    </a:cubicBezTo>
                    <a:cubicBezTo>
                      <a:pt x="0" y="2094"/>
                      <a:pt x="598" y="2692"/>
                      <a:pt x="1346" y="2692"/>
                    </a:cubicBezTo>
                    <a:cubicBezTo>
                      <a:pt x="2080" y="2692"/>
                      <a:pt x="2691" y="2094"/>
                      <a:pt x="2691" y="1346"/>
                    </a:cubicBezTo>
                    <a:cubicBezTo>
                      <a:pt x="2691" y="599"/>
                      <a:pt x="2080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9"/>
              <p:cNvSpPr/>
              <p:nvPr/>
            </p:nvSpPr>
            <p:spPr>
              <a:xfrm rot="2346305">
                <a:off x="8041196" y="577049"/>
                <a:ext cx="236899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8455" extrusionOk="0">
                    <a:moveTo>
                      <a:pt x="476" y="0"/>
                    </a:moveTo>
                    <a:cubicBezTo>
                      <a:pt x="217" y="0"/>
                      <a:pt x="0" y="217"/>
                      <a:pt x="0" y="476"/>
                    </a:cubicBezTo>
                    <a:lnTo>
                      <a:pt x="0" y="7979"/>
                    </a:lnTo>
                    <a:cubicBezTo>
                      <a:pt x="0" y="8237"/>
                      <a:pt x="217" y="8454"/>
                      <a:pt x="476" y="8454"/>
                    </a:cubicBezTo>
                    <a:cubicBezTo>
                      <a:pt x="748" y="8454"/>
                      <a:pt x="3480" y="8237"/>
                      <a:pt x="3480" y="7979"/>
                    </a:cubicBezTo>
                    <a:lnTo>
                      <a:pt x="3480" y="476"/>
                    </a:lnTo>
                    <a:cubicBezTo>
                      <a:pt x="3480" y="217"/>
                      <a:pt x="748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9"/>
              <p:cNvSpPr/>
              <p:nvPr/>
            </p:nvSpPr>
            <p:spPr>
              <a:xfrm rot="2346305">
                <a:off x="8199841" y="1213938"/>
                <a:ext cx="1150183" cy="300819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4419" extrusionOk="0">
                    <a:moveTo>
                      <a:pt x="0" y="1"/>
                    </a:moveTo>
                    <a:lnTo>
                      <a:pt x="0" y="4418"/>
                    </a:lnTo>
                    <a:lnTo>
                      <a:pt x="16895" y="4418"/>
                    </a:lnTo>
                    <a:lnTo>
                      <a:pt x="168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9"/>
              <p:cNvSpPr/>
              <p:nvPr/>
            </p:nvSpPr>
            <p:spPr>
              <a:xfrm rot="2346305">
                <a:off x="8307562" y="909743"/>
                <a:ext cx="183256" cy="3007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18" extrusionOk="0">
                    <a:moveTo>
                      <a:pt x="0" y="0"/>
                    </a:moveTo>
                    <a:lnTo>
                      <a:pt x="0" y="4418"/>
                    </a:lnTo>
                    <a:lnTo>
                      <a:pt x="2691" y="4418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9"/>
              <p:cNvSpPr/>
              <p:nvPr/>
            </p:nvSpPr>
            <p:spPr>
              <a:xfrm rot="2346305">
                <a:off x="8092908" y="569450"/>
                <a:ext cx="114773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55" extrusionOk="0">
                    <a:moveTo>
                      <a:pt x="0" y="0"/>
                    </a:moveTo>
                    <a:lnTo>
                      <a:pt x="0" y="4214"/>
                    </a:lnTo>
                    <a:lnTo>
                      <a:pt x="0" y="4241"/>
                    </a:lnTo>
                    <a:lnTo>
                      <a:pt x="0" y="8454"/>
                    </a:lnTo>
                    <a:lnTo>
                      <a:pt x="1686" y="8454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9"/>
              <p:cNvSpPr/>
              <p:nvPr/>
            </p:nvSpPr>
            <p:spPr>
              <a:xfrm rot="2346305">
                <a:off x="8161285" y="699896"/>
                <a:ext cx="298982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8455" extrusionOk="0">
                    <a:moveTo>
                      <a:pt x="1" y="0"/>
                    </a:moveTo>
                    <a:lnTo>
                      <a:pt x="1" y="8454"/>
                    </a:lnTo>
                    <a:lnTo>
                      <a:pt x="300" y="8454"/>
                    </a:lnTo>
                    <a:cubicBezTo>
                      <a:pt x="1510" y="8454"/>
                      <a:pt x="2679" y="7856"/>
                      <a:pt x="3548" y="6823"/>
                    </a:cubicBezTo>
                    <a:cubicBezTo>
                      <a:pt x="4106" y="6157"/>
                      <a:pt x="4391" y="5206"/>
                      <a:pt x="4391" y="4227"/>
                    </a:cubicBezTo>
                    <a:cubicBezTo>
                      <a:pt x="4391" y="3249"/>
                      <a:pt x="4106" y="2297"/>
                      <a:pt x="3548" y="1631"/>
                    </a:cubicBezTo>
                    <a:cubicBezTo>
                      <a:pt x="2665" y="598"/>
                      <a:pt x="1510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9"/>
              <p:cNvSpPr/>
              <p:nvPr/>
            </p:nvSpPr>
            <p:spPr>
              <a:xfrm rot="2346305">
                <a:off x="8478802" y="1274540"/>
                <a:ext cx="518250" cy="11947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1755" extrusionOk="0">
                    <a:moveTo>
                      <a:pt x="871" y="1"/>
                    </a:moveTo>
                    <a:cubicBezTo>
                      <a:pt x="395" y="1"/>
                      <a:pt x="1" y="395"/>
                      <a:pt x="1" y="884"/>
                    </a:cubicBezTo>
                    <a:cubicBezTo>
                      <a:pt x="1" y="1360"/>
                      <a:pt x="395" y="1754"/>
                      <a:pt x="871" y="1754"/>
                    </a:cubicBezTo>
                    <a:lnTo>
                      <a:pt x="6743" y="1754"/>
                    </a:lnTo>
                    <a:cubicBezTo>
                      <a:pt x="7218" y="1754"/>
                      <a:pt x="7612" y="1360"/>
                      <a:pt x="7612" y="884"/>
                    </a:cubicBezTo>
                    <a:cubicBezTo>
                      <a:pt x="7612" y="395"/>
                      <a:pt x="7218" y="1"/>
                      <a:pt x="6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9"/>
              <p:cNvSpPr/>
              <p:nvPr/>
            </p:nvSpPr>
            <p:spPr>
              <a:xfrm rot="2346305">
                <a:off x="8642980" y="1255060"/>
                <a:ext cx="107421" cy="927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62" extrusionOk="0">
                    <a:moveTo>
                      <a:pt x="680" y="1"/>
                    </a:moveTo>
                    <a:cubicBezTo>
                      <a:pt x="300" y="1"/>
                      <a:pt x="0" y="313"/>
                      <a:pt x="0" y="680"/>
                    </a:cubicBezTo>
                    <a:cubicBezTo>
                      <a:pt x="0" y="1092"/>
                      <a:pt x="327" y="1362"/>
                      <a:pt x="673" y="1362"/>
                    </a:cubicBezTo>
                    <a:cubicBezTo>
                      <a:pt x="841" y="1362"/>
                      <a:pt x="1014" y="1298"/>
                      <a:pt x="1156" y="1156"/>
                    </a:cubicBezTo>
                    <a:cubicBezTo>
                      <a:pt x="1577" y="735"/>
                      <a:pt x="127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9"/>
              <p:cNvSpPr/>
              <p:nvPr/>
            </p:nvSpPr>
            <p:spPr>
              <a:xfrm rot="2346305">
                <a:off x="9161082" y="1549361"/>
                <a:ext cx="123146" cy="35909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275" extrusionOk="0">
                    <a:moveTo>
                      <a:pt x="897" y="0"/>
                    </a:moveTo>
                    <a:cubicBezTo>
                      <a:pt x="408" y="0"/>
                      <a:pt x="0" y="408"/>
                      <a:pt x="0" y="911"/>
                    </a:cubicBezTo>
                    <a:lnTo>
                      <a:pt x="0" y="4377"/>
                    </a:lnTo>
                    <a:cubicBezTo>
                      <a:pt x="0" y="4866"/>
                      <a:pt x="408" y="5274"/>
                      <a:pt x="897" y="5274"/>
                    </a:cubicBezTo>
                    <a:cubicBezTo>
                      <a:pt x="1400" y="5274"/>
                      <a:pt x="1794" y="4866"/>
                      <a:pt x="1808" y="4377"/>
                    </a:cubicBezTo>
                    <a:lnTo>
                      <a:pt x="1808" y="911"/>
                    </a:lnTo>
                    <a:cubicBezTo>
                      <a:pt x="1794" y="408"/>
                      <a:pt x="1400" y="0"/>
                      <a:pt x="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2" name="Google Shape;2832;p49"/>
            <p:cNvGrpSpPr/>
            <p:nvPr/>
          </p:nvGrpSpPr>
          <p:grpSpPr>
            <a:xfrm rot="4190407" flipH="1">
              <a:off x="-832195" y="-404341"/>
              <a:ext cx="1799729" cy="1610752"/>
              <a:chOff x="7886201" y="566814"/>
              <a:chExt cx="1497489" cy="1340248"/>
            </a:xfrm>
          </p:grpSpPr>
          <p:sp>
            <p:nvSpPr>
              <p:cNvPr id="2833" name="Google Shape;2833;p49"/>
              <p:cNvSpPr/>
              <p:nvPr/>
            </p:nvSpPr>
            <p:spPr>
              <a:xfrm rot="2346305">
                <a:off x="7997678" y="715988"/>
                <a:ext cx="183256" cy="18325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692" extrusionOk="0">
                    <a:moveTo>
                      <a:pt x="1346" y="1"/>
                    </a:moveTo>
                    <a:cubicBezTo>
                      <a:pt x="598" y="1"/>
                      <a:pt x="0" y="599"/>
                      <a:pt x="0" y="1346"/>
                    </a:cubicBezTo>
                    <a:cubicBezTo>
                      <a:pt x="0" y="2094"/>
                      <a:pt x="598" y="2692"/>
                      <a:pt x="1346" y="2692"/>
                    </a:cubicBezTo>
                    <a:cubicBezTo>
                      <a:pt x="2080" y="2692"/>
                      <a:pt x="2691" y="2094"/>
                      <a:pt x="2691" y="1346"/>
                    </a:cubicBezTo>
                    <a:cubicBezTo>
                      <a:pt x="2691" y="599"/>
                      <a:pt x="2080" y="1"/>
                      <a:pt x="13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9"/>
              <p:cNvSpPr/>
              <p:nvPr/>
            </p:nvSpPr>
            <p:spPr>
              <a:xfrm rot="2346305">
                <a:off x="8041196" y="577049"/>
                <a:ext cx="236899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8455" extrusionOk="0">
                    <a:moveTo>
                      <a:pt x="476" y="0"/>
                    </a:moveTo>
                    <a:cubicBezTo>
                      <a:pt x="217" y="0"/>
                      <a:pt x="0" y="217"/>
                      <a:pt x="0" y="476"/>
                    </a:cubicBezTo>
                    <a:lnTo>
                      <a:pt x="0" y="7979"/>
                    </a:lnTo>
                    <a:cubicBezTo>
                      <a:pt x="0" y="8237"/>
                      <a:pt x="217" y="8454"/>
                      <a:pt x="476" y="8454"/>
                    </a:cubicBezTo>
                    <a:cubicBezTo>
                      <a:pt x="748" y="8454"/>
                      <a:pt x="3480" y="8237"/>
                      <a:pt x="3480" y="7979"/>
                    </a:cubicBezTo>
                    <a:lnTo>
                      <a:pt x="3480" y="476"/>
                    </a:lnTo>
                    <a:cubicBezTo>
                      <a:pt x="3480" y="217"/>
                      <a:pt x="748" y="0"/>
                      <a:pt x="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9"/>
              <p:cNvSpPr/>
              <p:nvPr/>
            </p:nvSpPr>
            <p:spPr>
              <a:xfrm rot="2346305">
                <a:off x="8199841" y="1213938"/>
                <a:ext cx="1150183" cy="300819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4419" extrusionOk="0">
                    <a:moveTo>
                      <a:pt x="0" y="1"/>
                    </a:moveTo>
                    <a:lnTo>
                      <a:pt x="0" y="4418"/>
                    </a:lnTo>
                    <a:lnTo>
                      <a:pt x="16895" y="4418"/>
                    </a:lnTo>
                    <a:lnTo>
                      <a:pt x="16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9"/>
              <p:cNvSpPr/>
              <p:nvPr/>
            </p:nvSpPr>
            <p:spPr>
              <a:xfrm rot="2346305">
                <a:off x="8307562" y="909743"/>
                <a:ext cx="183256" cy="3007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18" extrusionOk="0">
                    <a:moveTo>
                      <a:pt x="0" y="0"/>
                    </a:moveTo>
                    <a:lnTo>
                      <a:pt x="0" y="4418"/>
                    </a:lnTo>
                    <a:lnTo>
                      <a:pt x="2691" y="4418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9"/>
              <p:cNvSpPr/>
              <p:nvPr/>
            </p:nvSpPr>
            <p:spPr>
              <a:xfrm rot="2346277">
                <a:off x="8092484" y="570661"/>
                <a:ext cx="118624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55" extrusionOk="0">
                    <a:moveTo>
                      <a:pt x="0" y="0"/>
                    </a:moveTo>
                    <a:lnTo>
                      <a:pt x="0" y="4214"/>
                    </a:lnTo>
                    <a:lnTo>
                      <a:pt x="0" y="4241"/>
                    </a:lnTo>
                    <a:lnTo>
                      <a:pt x="0" y="8454"/>
                    </a:lnTo>
                    <a:lnTo>
                      <a:pt x="1686" y="8454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9"/>
              <p:cNvSpPr/>
              <p:nvPr/>
            </p:nvSpPr>
            <p:spPr>
              <a:xfrm rot="2346305">
                <a:off x="8161285" y="699896"/>
                <a:ext cx="298982" cy="57556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8455" extrusionOk="0">
                    <a:moveTo>
                      <a:pt x="1" y="0"/>
                    </a:moveTo>
                    <a:lnTo>
                      <a:pt x="1" y="8454"/>
                    </a:lnTo>
                    <a:lnTo>
                      <a:pt x="300" y="8454"/>
                    </a:lnTo>
                    <a:cubicBezTo>
                      <a:pt x="1510" y="8454"/>
                      <a:pt x="2679" y="7856"/>
                      <a:pt x="3548" y="6823"/>
                    </a:cubicBezTo>
                    <a:cubicBezTo>
                      <a:pt x="4106" y="6157"/>
                      <a:pt x="4391" y="5206"/>
                      <a:pt x="4391" y="4227"/>
                    </a:cubicBezTo>
                    <a:cubicBezTo>
                      <a:pt x="4391" y="3249"/>
                      <a:pt x="4106" y="2297"/>
                      <a:pt x="3548" y="1631"/>
                    </a:cubicBezTo>
                    <a:cubicBezTo>
                      <a:pt x="2665" y="598"/>
                      <a:pt x="1510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9"/>
              <p:cNvSpPr/>
              <p:nvPr/>
            </p:nvSpPr>
            <p:spPr>
              <a:xfrm rot="2346305">
                <a:off x="8478802" y="1274540"/>
                <a:ext cx="518250" cy="11947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1755" extrusionOk="0">
                    <a:moveTo>
                      <a:pt x="871" y="1"/>
                    </a:moveTo>
                    <a:cubicBezTo>
                      <a:pt x="395" y="1"/>
                      <a:pt x="1" y="395"/>
                      <a:pt x="1" y="884"/>
                    </a:cubicBezTo>
                    <a:cubicBezTo>
                      <a:pt x="1" y="1360"/>
                      <a:pt x="395" y="1754"/>
                      <a:pt x="871" y="1754"/>
                    </a:cubicBezTo>
                    <a:lnTo>
                      <a:pt x="6743" y="1754"/>
                    </a:lnTo>
                    <a:cubicBezTo>
                      <a:pt x="7218" y="1754"/>
                      <a:pt x="7612" y="1360"/>
                      <a:pt x="7612" y="884"/>
                    </a:cubicBezTo>
                    <a:cubicBezTo>
                      <a:pt x="7612" y="395"/>
                      <a:pt x="7218" y="1"/>
                      <a:pt x="67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9"/>
              <p:cNvSpPr/>
              <p:nvPr/>
            </p:nvSpPr>
            <p:spPr>
              <a:xfrm rot="2346305">
                <a:off x="8642980" y="1255060"/>
                <a:ext cx="107421" cy="927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362" extrusionOk="0">
                    <a:moveTo>
                      <a:pt x="680" y="1"/>
                    </a:moveTo>
                    <a:cubicBezTo>
                      <a:pt x="300" y="1"/>
                      <a:pt x="0" y="313"/>
                      <a:pt x="0" y="680"/>
                    </a:cubicBezTo>
                    <a:cubicBezTo>
                      <a:pt x="0" y="1092"/>
                      <a:pt x="327" y="1362"/>
                      <a:pt x="673" y="1362"/>
                    </a:cubicBezTo>
                    <a:cubicBezTo>
                      <a:pt x="841" y="1362"/>
                      <a:pt x="1014" y="1298"/>
                      <a:pt x="1156" y="1156"/>
                    </a:cubicBezTo>
                    <a:cubicBezTo>
                      <a:pt x="1577" y="735"/>
                      <a:pt x="1278" y="1"/>
                      <a:pt x="680" y="1"/>
                    </a:cubicBezTo>
                    <a:close/>
                  </a:path>
                </a:pathLst>
              </a:custGeom>
              <a:solidFill>
                <a:srgbClr val="D1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9"/>
              <p:cNvSpPr/>
              <p:nvPr/>
            </p:nvSpPr>
            <p:spPr>
              <a:xfrm rot="2346305">
                <a:off x="9161082" y="1549361"/>
                <a:ext cx="123146" cy="35909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5275" extrusionOk="0">
                    <a:moveTo>
                      <a:pt x="897" y="0"/>
                    </a:moveTo>
                    <a:cubicBezTo>
                      <a:pt x="408" y="0"/>
                      <a:pt x="0" y="408"/>
                      <a:pt x="0" y="911"/>
                    </a:cubicBezTo>
                    <a:lnTo>
                      <a:pt x="0" y="4377"/>
                    </a:lnTo>
                    <a:cubicBezTo>
                      <a:pt x="0" y="4866"/>
                      <a:pt x="408" y="5274"/>
                      <a:pt x="897" y="5274"/>
                    </a:cubicBezTo>
                    <a:cubicBezTo>
                      <a:pt x="1400" y="5274"/>
                      <a:pt x="1794" y="4866"/>
                      <a:pt x="1808" y="4377"/>
                    </a:cubicBezTo>
                    <a:lnTo>
                      <a:pt x="1808" y="911"/>
                    </a:lnTo>
                    <a:cubicBezTo>
                      <a:pt x="1794" y="408"/>
                      <a:pt x="1400" y="0"/>
                      <a:pt x="8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42" name="Google Shape;2842;p49"/>
          <p:cNvGrpSpPr/>
          <p:nvPr/>
        </p:nvGrpSpPr>
        <p:grpSpPr>
          <a:xfrm>
            <a:off x="5666873" y="1357921"/>
            <a:ext cx="618510" cy="707835"/>
            <a:chOff x="873035" y="1604696"/>
            <a:chExt cx="618510" cy="707835"/>
          </a:xfrm>
        </p:grpSpPr>
        <p:sp>
          <p:nvSpPr>
            <p:cNvPr id="2843" name="Google Shape;2843;p49"/>
            <p:cNvSpPr/>
            <p:nvPr/>
          </p:nvSpPr>
          <p:spPr>
            <a:xfrm rot="-1130051">
              <a:off x="945146" y="1739646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9"/>
            <p:cNvSpPr/>
            <p:nvPr/>
          </p:nvSpPr>
          <p:spPr>
            <a:xfrm rot="-1130051">
              <a:off x="954643" y="1767585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9"/>
            <p:cNvSpPr/>
            <p:nvPr/>
          </p:nvSpPr>
          <p:spPr>
            <a:xfrm rot="-1130051">
              <a:off x="964114" y="1795359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9"/>
            <p:cNvSpPr/>
            <p:nvPr/>
          </p:nvSpPr>
          <p:spPr>
            <a:xfrm rot="-1130051">
              <a:off x="973582" y="1823123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9"/>
            <p:cNvSpPr/>
            <p:nvPr/>
          </p:nvSpPr>
          <p:spPr>
            <a:xfrm rot="-1130051">
              <a:off x="983080" y="1850893"/>
              <a:ext cx="355032" cy="2261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9"/>
            <p:cNvSpPr/>
            <p:nvPr/>
          </p:nvSpPr>
          <p:spPr>
            <a:xfrm rot="-1130051">
              <a:off x="992550" y="1878656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9"/>
            <p:cNvSpPr/>
            <p:nvPr/>
          </p:nvSpPr>
          <p:spPr>
            <a:xfrm rot="-1130051">
              <a:off x="1002022" y="1906430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9"/>
            <p:cNvSpPr/>
            <p:nvPr/>
          </p:nvSpPr>
          <p:spPr>
            <a:xfrm rot="-1130051">
              <a:off x="1011518" y="1934369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9"/>
            <p:cNvSpPr/>
            <p:nvPr/>
          </p:nvSpPr>
          <p:spPr>
            <a:xfrm rot="-1130051">
              <a:off x="1020990" y="1962143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9"/>
            <p:cNvSpPr/>
            <p:nvPr/>
          </p:nvSpPr>
          <p:spPr>
            <a:xfrm rot="-1130051">
              <a:off x="1030458" y="1989907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9"/>
            <p:cNvSpPr/>
            <p:nvPr/>
          </p:nvSpPr>
          <p:spPr>
            <a:xfrm rot="-1130051">
              <a:off x="1039956" y="2017677"/>
              <a:ext cx="355032" cy="2261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9"/>
            <p:cNvSpPr/>
            <p:nvPr/>
          </p:nvSpPr>
          <p:spPr>
            <a:xfrm rot="-1130051">
              <a:off x="1049426" y="2045440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9"/>
            <p:cNvSpPr/>
            <p:nvPr/>
          </p:nvSpPr>
          <p:spPr>
            <a:xfrm rot="-1130051">
              <a:off x="1058898" y="2073214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9"/>
            <p:cNvSpPr/>
            <p:nvPr/>
          </p:nvSpPr>
          <p:spPr>
            <a:xfrm rot="-1130051">
              <a:off x="1068394" y="2101153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9"/>
            <p:cNvSpPr/>
            <p:nvPr/>
          </p:nvSpPr>
          <p:spPr>
            <a:xfrm rot="-1130051">
              <a:off x="1077866" y="2128927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9"/>
            <p:cNvSpPr/>
            <p:nvPr/>
          </p:nvSpPr>
          <p:spPr>
            <a:xfrm rot="-1130051">
              <a:off x="1087334" y="2156691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9"/>
            <p:cNvSpPr/>
            <p:nvPr/>
          </p:nvSpPr>
          <p:spPr>
            <a:xfrm rot="-1130051">
              <a:off x="1096805" y="2184465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9"/>
            <p:cNvSpPr/>
            <p:nvPr/>
          </p:nvSpPr>
          <p:spPr>
            <a:xfrm rot="-1130051">
              <a:off x="956861" y="1661567"/>
              <a:ext cx="450859" cy="594094"/>
            </a:xfrm>
            <a:custGeom>
              <a:avLst/>
              <a:gdLst/>
              <a:ahLst/>
              <a:cxnLst/>
              <a:rect l="l" t="t" r="r" b="b"/>
              <a:pathLst>
                <a:path w="37489" h="49399" extrusionOk="0">
                  <a:moveTo>
                    <a:pt x="2344" y="2113"/>
                  </a:moveTo>
                  <a:cubicBezTo>
                    <a:pt x="2656" y="2113"/>
                    <a:pt x="2959" y="2358"/>
                    <a:pt x="2959" y="2729"/>
                  </a:cubicBezTo>
                  <a:cubicBezTo>
                    <a:pt x="2959" y="3061"/>
                    <a:pt x="2685" y="3335"/>
                    <a:pt x="2339" y="3335"/>
                  </a:cubicBezTo>
                  <a:cubicBezTo>
                    <a:pt x="1805" y="3335"/>
                    <a:pt x="1530" y="2671"/>
                    <a:pt x="1920" y="2296"/>
                  </a:cubicBezTo>
                  <a:cubicBezTo>
                    <a:pt x="2042" y="2170"/>
                    <a:pt x="2194" y="2113"/>
                    <a:pt x="2344" y="2113"/>
                  </a:cubicBezTo>
                  <a:close/>
                  <a:moveTo>
                    <a:pt x="2344" y="4553"/>
                  </a:moveTo>
                  <a:cubicBezTo>
                    <a:pt x="2656" y="4553"/>
                    <a:pt x="2959" y="4798"/>
                    <a:pt x="2959" y="5169"/>
                  </a:cubicBezTo>
                  <a:cubicBezTo>
                    <a:pt x="2959" y="5501"/>
                    <a:pt x="2685" y="5775"/>
                    <a:pt x="2339" y="5775"/>
                  </a:cubicBezTo>
                  <a:cubicBezTo>
                    <a:pt x="1805" y="5775"/>
                    <a:pt x="1530" y="5111"/>
                    <a:pt x="1920" y="4736"/>
                  </a:cubicBezTo>
                  <a:cubicBezTo>
                    <a:pt x="2042" y="4609"/>
                    <a:pt x="2194" y="4553"/>
                    <a:pt x="2344" y="4553"/>
                  </a:cubicBezTo>
                  <a:close/>
                  <a:moveTo>
                    <a:pt x="2339" y="6992"/>
                  </a:moveTo>
                  <a:cubicBezTo>
                    <a:pt x="2656" y="6992"/>
                    <a:pt x="2959" y="7238"/>
                    <a:pt x="2959" y="7608"/>
                  </a:cubicBezTo>
                  <a:cubicBezTo>
                    <a:pt x="2959" y="7940"/>
                    <a:pt x="2685" y="8215"/>
                    <a:pt x="2339" y="8215"/>
                  </a:cubicBezTo>
                  <a:cubicBezTo>
                    <a:pt x="1805" y="8215"/>
                    <a:pt x="1530" y="7565"/>
                    <a:pt x="1906" y="7175"/>
                  </a:cubicBezTo>
                  <a:cubicBezTo>
                    <a:pt x="2032" y="7049"/>
                    <a:pt x="2187" y="6992"/>
                    <a:pt x="2339" y="6992"/>
                  </a:cubicBezTo>
                  <a:close/>
                  <a:moveTo>
                    <a:pt x="2344" y="9432"/>
                  </a:moveTo>
                  <a:cubicBezTo>
                    <a:pt x="2656" y="9432"/>
                    <a:pt x="2959" y="9677"/>
                    <a:pt x="2959" y="10048"/>
                  </a:cubicBezTo>
                  <a:cubicBezTo>
                    <a:pt x="2959" y="10394"/>
                    <a:pt x="2685" y="10654"/>
                    <a:pt x="2339" y="10654"/>
                  </a:cubicBezTo>
                  <a:cubicBezTo>
                    <a:pt x="2333" y="10654"/>
                    <a:pt x="2327" y="10654"/>
                    <a:pt x="2322" y="10654"/>
                  </a:cubicBezTo>
                  <a:cubicBezTo>
                    <a:pt x="1799" y="10654"/>
                    <a:pt x="1534" y="10000"/>
                    <a:pt x="1920" y="9615"/>
                  </a:cubicBezTo>
                  <a:cubicBezTo>
                    <a:pt x="2042" y="9488"/>
                    <a:pt x="2194" y="9432"/>
                    <a:pt x="2344" y="9432"/>
                  </a:cubicBezTo>
                  <a:close/>
                  <a:moveTo>
                    <a:pt x="2343" y="11878"/>
                  </a:moveTo>
                  <a:cubicBezTo>
                    <a:pt x="2656" y="11878"/>
                    <a:pt x="2959" y="12117"/>
                    <a:pt x="2959" y="12487"/>
                  </a:cubicBezTo>
                  <a:cubicBezTo>
                    <a:pt x="2959" y="12834"/>
                    <a:pt x="2685" y="13108"/>
                    <a:pt x="2339" y="13108"/>
                  </a:cubicBezTo>
                  <a:cubicBezTo>
                    <a:pt x="1805" y="13108"/>
                    <a:pt x="1530" y="12444"/>
                    <a:pt x="1920" y="12054"/>
                  </a:cubicBezTo>
                  <a:cubicBezTo>
                    <a:pt x="2042" y="11933"/>
                    <a:pt x="2194" y="11878"/>
                    <a:pt x="2343" y="11878"/>
                  </a:cubicBezTo>
                  <a:close/>
                  <a:moveTo>
                    <a:pt x="2333" y="14320"/>
                  </a:moveTo>
                  <a:cubicBezTo>
                    <a:pt x="2652" y="14320"/>
                    <a:pt x="2959" y="14564"/>
                    <a:pt x="2959" y="14927"/>
                  </a:cubicBezTo>
                  <a:cubicBezTo>
                    <a:pt x="2959" y="15273"/>
                    <a:pt x="2685" y="15548"/>
                    <a:pt x="2339" y="15548"/>
                  </a:cubicBezTo>
                  <a:cubicBezTo>
                    <a:pt x="1805" y="15548"/>
                    <a:pt x="1530" y="14884"/>
                    <a:pt x="1906" y="14494"/>
                  </a:cubicBezTo>
                  <a:cubicBezTo>
                    <a:pt x="2030" y="14374"/>
                    <a:pt x="2183" y="14320"/>
                    <a:pt x="2333" y="14320"/>
                  </a:cubicBezTo>
                  <a:close/>
                  <a:moveTo>
                    <a:pt x="2344" y="16765"/>
                  </a:moveTo>
                  <a:cubicBezTo>
                    <a:pt x="2656" y="16765"/>
                    <a:pt x="2959" y="17010"/>
                    <a:pt x="2959" y="17381"/>
                  </a:cubicBezTo>
                  <a:cubicBezTo>
                    <a:pt x="2959" y="17713"/>
                    <a:pt x="2685" y="17987"/>
                    <a:pt x="2339" y="17987"/>
                  </a:cubicBezTo>
                  <a:cubicBezTo>
                    <a:pt x="1805" y="17987"/>
                    <a:pt x="1530" y="17323"/>
                    <a:pt x="1920" y="16948"/>
                  </a:cubicBezTo>
                  <a:cubicBezTo>
                    <a:pt x="2042" y="16822"/>
                    <a:pt x="2194" y="16765"/>
                    <a:pt x="2344" y="16765"/>
                  </a:cubicBezTo>
                  <a:close/>
                  <a:moveTo>
                    <a:pt x="2344" y="19205"/>
                  </a:moveTo>
                  <a:cubicBezTo>
                    <a:pt x="2656" y="19205"/>
                    <a:pt x="2959" y="19450"/>
                    <a:pt x="2959" y="19821"/>
                  </a:cubicBezTo>
                  <a:cubicBezTo>
                    <a:pt x="2959" y="20153"/>
                    <a:pt x="2685" y="20427"/>
                    <a:pt x="2339" y="20427"/>
                  </a:cubicBezTo>
                  <a:cubicBezTo>
                    <a:pt x="1805" y="20427"/>
                    <a:pt x="1530" y="19763"/>
                    <a:pt x="1920" y="19388"/>
                  </a:cubicBezTo>
                  <a:cubicBezTo>
                    <a:pt x="2042" y="19261"/>
                    <a:pt x="2194" y="19205"/>
                    <a:pt x="2344" y="19205"/>
                  </a:cubicBezTo>
                  <a:close/>
                  <a:moveTo>
                    <a:pt x="2339" y="21644"/>
                  </a:moveTo>
                  <a:cubicBezTo>
                    <a:pt x="2656" y="21644"/>
                    <a:pt x="2959" y="21890"/>
                    <a:pt x="2959" y="22260"/>
                  </a:cubicBezTo>
                  <a:cubicBezTo>
                    <a:pt x="2959" y="22592"/>
                    <a:pt x="2685" y="22866"/>
                    <a:pt x="2339" y="22866"/>
                  </a:cubicBezTo>
                  <a:cubicBezTo>
                    <a:pt x="1805" y="22866"/>
                    <a:pt x="1530" y="22217"/>
                    <a:pt x="1906" y="21827"/>
                  </a:cubicBezTo>
                  <a:cubicBezTo>
                    <a:pt x="2032" y="21701"/>
                    <a:pt x="2187" y="21644"/>
                    <a:pt x="2339" y="21644"/>
                  </a:cubicBezTo>
                  <a:close/>
                  <a:moveTo>
                    <a:pt x="2344" y="24084"/>
                  </a:moveTo>
                  <a:cubicBezTo>
                    <a:pt x="2656" y="24084"/>
                    <a:pt x="2959" y="24329"/>
                    <a:pt x="2959" y="24700"/>
                  </a:cubicBezTo>
                  <a:cubicBezTo>
                    <a:pt x="2959" y="25046"/>
                    <a:pt x="2685" y="25306"/>
                    <a:pt x="2339" y="25306"/>
                  </a:cubicBezTo>
                  <a:cubicBezTo>
                    <a:pt x="2333" y="25306"/>
                    <a:pt x="2327" y="25306"/>
                    <a:pt x="2322" y="25306"/>
                  </a:cubicBezTo>
                  <a:cubicBezTo>
                    <a:pt x="1799" y="25306"/>
                    <a:pt x="1534" y="24652"/>
                    <a:pt x="1920" y="24267"/>
                  </a:cubicBezTo>
                  <a:cubicBezTo>
                    <a:pt x="2042" y="24140"/>
                    <a:pt x="2194" y="24084"/>
                    <a:pt x="2344" y="24084"/>
                  </a:cubicBezTo>
                  <a:close/>
                  <a:moveTo>
                    <a:pt x="2343" y="26530"/>
                  </a:moveTo>
                  <a:cubicBezTo>
                    <a:pt x="2656" y="26530"/>
                    <a:pt x="2959" y="26769"/>
                    <a:pt x="2959" y="27139"/>
                  </a:cubicBezTo>
                  <a:cubicBezTo>
                    <a:pt x="2959" y="27486"/>
                    <a:pt x="2685" y="27760"/>
                    <a:pt x="2339" y="27760"/>
                  </a:cubicBezTo>
                  <a:cubicBezTo>
                    <a:pt x="1805" y="27760"/>
                    <a:pt x="1530" y="27096"/>
                    <a:pt x="1920" y="26706"/>
                  </a:cubicBezTo>
                  <a:cubicBezTo>
                    <a:pt x="2042" y="26585"/>
                    <a:pt x="2194" y="26530"/>
                    <a:pt x="2343" y="26530"/>
                  </a:cubicBezTo>
                  <a:close/>
                  <a:moveTo>
                    <a:pt x="2339" y="28969"/>
                  </a:moveTo>
                  <a:cubicBezTo>
                    <a:pt x="2656" y="28969"/>
                    <a:pt x="2959" y="29208"/>
                    <a:pt x="2959" y="29579"/>
                  </a:cubicBezTo>
                  <a:cubicBezTo>
                    <a:pt x="2959" y="29925"/>
                    <a:pt x="2685" y="30200"/>
                    <a:pt x="2339" y="30200"/>
                  </a:cubicBezTo>
                  <a:cubicBezTo>
                    <a:pt x="1805" y="30200"/>
                    <a:pt x="1530" y="29536"/>
                    <a:pt x="1906" y="29146"/>
                  </a:cubicBezTo>
                  <a:cubicBezTo>
                    <a:pt x="2032" y="29024"/>
                    <a:pt x="2187" y="28969"/>
                    <a:pt x="2339" y="28969"/>
                  </a:cubicBezTo>
                  <a:close/>
                  <a:moveTo>
                    <a:pt x="2344" y="31417"/>
                  </a:moveTo>
                  <a:cubicBezTo>
                    <a:pt x="2656" y="31417"/>
                    <a:pt x="2959" y="31662"/>
                    <a:pt x="2959" y="32033"/>
                  </a:cubicBezTo>
                  <a:cubicBezTo>
                    <a:pt x="2959" y="32365"/>
                    <a:pt x="2685" y="32654"/>
                    <a:pt x="2339" y="32654"/>
                  </a:cubicBezTo>
                  <a:lnTo>
                    <a:pt x="2339" y="32639"/>
                  </a:lnTo>
                  <a:cubicBezTo>
                    <a:pt x="1805" y="32639"/>
                    <a:pt x="1530" y="31975"/>
                    <a:pt x="1920" y="31600"/>
                  </a:cubicBezTo>
                  <a:cubicBezTo>
                    <a:pt x="2042" y="31473"/>
                    <a:pt x="2194" y="31417"/>
                    <a:pt x="2344" y="31417"/>
                  </a:cubicBezTo>
                  <a:close/>
                  <a:moveTo>
                    <a:pt x="2344" y="33857"/>
                  </a:moveTo>
                  <a:cubicBezTo>
                    <a:pt x="2656" y="33857"/>
                    <a:pt x="2959" y="34102"/>
                    <a:pt x="2959" y="34473"/>
                  </a:cubicBezTo>
                  <a:cubicBezTo>
                    <a:pt x="2959" y="34805"/>
                    <a:pt x="2685" y="35079"/>
                    <a:pt x="2339" y="35079"/>
                  </a:cubicBezTo>
                  <a:cubicBezTo>
                    <a:pt x="1805" y="35079"/>
                    <a:pt x="1530" y="34415"/>
                    <a:pt x="1920" y="34040"/>
                  </a:cubicBezTo>
                  <a:cubicBezTo>
                    <a:pt x="2042" y="33913"/>
                    <a:pt x="2194" y="33857"/>
                    <a:pt x="2344" y="33857"/>
                  </a:cubicBezTo>
                  <a:close/>
                  <a:moveTo>
                    <a:pt x="2339" y="36296"/>
                  </a:moveTo>
                  <a:cubicBezTo>
                    <a:pt x="2656" y="36296"/>
                    <a:pt x="2959" y="36542"/>
                    <a:pt x="2959" y="36912"/>
                  </a:cubicBezTo>
                  <a:cubicBezTo>
                    <a:pt x="2959" y="37244"/>
                    <a:pt x="2685" y="37518"/>
                    <a:pt x="2339" y="37518"/>
                  </a:cubicBezTo>
                  <a:cubicBezTo>
                    <a:pt x="1805" y="37518"/>
                    <a:pt x="1530" y="36869"/>
                    <a:pt x="1906" y="36479"/>
                  </a:cubicBezTo>
                  <a:cubicBezTo>
                    <a:pt x="2032" y="36353"/>
                    <a:pt x="2187" y="36296"/>
                    <a:pt x="2339" y="36296"/>
                  </a:cubicBezTo>
                  <a:close/>
                  <a:moveTo>
                    <a:pt x="2344" y="38736"/>
                  </a:moveTo>
                  <a:cubicBezTo>
                    <a:pt x="2656" y="38736"/>
                    <a:pt x="2959" y="38981"/>
                    <a:pt x="2959" y="39352"/>
                  </a:cubicBezTo>
                  <a:cubicBezTo>
                    <a:pt x="2959" y="39698"/>
                    <a:pt x="2685" y="39958"/>
                    <a:pt x="2339" y="39958"/>
                  </a:cubicBezTo>
                  <a:cubicBezTo>
                    <a:pt x="2333" y="39958"/>
                    <a:pt x="2327" y="39958"/>
                    <a:pt x="2322" y="39958"/>
                  </a:cubicBezTo>
                  <a:cubicBezTo>
                    <a:pt x="1799" y="39958"/>
                    <a:pt x="1534" y="39304"/>
                    <a:pt x="1920" y="38919"/>
                  </a:cubicBezTo>
                  <a:cubicBezTo>
                    <a:pt x="2042" y="38792"/>
                    <a:pt x="2194" y="38736"/>
                    <a:pt x="2344" y="38736"/>
                  </a:cubicBezTo>
                  <a:close/>
                  <a:moveTo>
                    <a:pt x="2343" y="41182"/>
                  </a:moveTo>
                  <a:cubicBezTo>
                    <a:pt x="2656" y="41182"/>
                    <a:pt x="2959" y="41421"/>
                    <a:pt x="2959" y="41791"/>
                  </a:cubicBezTo>
                  <a:cubicBezTo>
                    <a:pt x="2959" y="42138"/>
                    <a:pt x="2685" y="42412"/>
                    <a:pt x="2339" y="42412"/>
                  </a:cubicBezTo>
                  <a:cubicBezTo>
                    <a:pt x="1805" y="42412"/>
                    <a:pt x="1530" y="41748"/>
                    <a:pt x="1920" y="41358"/>
                  </a:cubicBezTo>
                  <a:cubicBezTo>
                    <a:pt x="2042" y="41237"/>
                    <a:pt x="2194" y="41182"/>
                    <a:pt x="2343" y="41182"/>
                  </a:cubicBezTo>
                  <a:close/>
                  <a:moveTo>
                    <a:pt x="2337" y="43624"/>
                  </a:moveTo>
                  <a:cubicBezTo>
                    <a:pt x="2652" y="43624"/>
                    <a:pt x="2959" y="43867"/>
                    <a:pt x="2959" y="44231"/>
                  </a:cubicBezTo>
                  <a:cubicBezTo>
                    <a:pt x="2959" y="44577"/>
                    <a:pt x="2685" y="44852"/>
                    <a:pt x="2339" y="44852"/>
                  </a:cubicBezTo>
                  <a:cubicBezTo>
                    <a:pt x="1805" y="44852"/>
                    <a:pt x="1530" y="44188"/>
                    <a:pt x="1920" y="43798"/>
                  </a:cubicBezTo>
                  <a:cubicBezTo>
                    <a:pt x="2040" y="43678"/>
                    <a:pt x="2189" y="43624"/>
                    <a:pt x="2337" y="43624"/>
                  </a:cubicBezTo>
                  <a:close/>
                  <a:moveTo>
                    <a:pt x="2344" y="46069"/>
                  </a:moveTo>
                  <a:cubicBezTo>
                    <a:pt x="2656" y="46069"/>
                    <a:pt x="2959" y="46314"/>
                    <a:pt x="2959" y="46685"/>
                  </a:cubicBezTo>
                  <a:cubicBezTo>
                    <a:pt x="2959" y="47017"/>
                    <a:pt x="2685" y="47291"/>
                    <a:pt x="2339" y="47291"/>
                  </a:cubicBezTo>
                  <a:cubicBezTo>
                    <a:pt x="1805" y="47291"/>
                    <a:pt x="1530" y="46627"/>
                    <a:pt x="1920" y="46252"/>
                  </a:cubicBezTo>
                  <a:cubicBezTo>
                    <a:pt x="2042" y="46125"/>
                    <a:pt x="2194" y="46069"/>
                    <a:pt x="2344" y="46069"/>
                  </a:cubicBezTo>
                  <a:close/>
                  <a:moveTo>
                    <a:pt x="0" y="1"/>
                  </a:moveTo>
                  <a:lnTo>
                    <a:pt x="0" y="49399"/>
                  </a:lnTo>
                  <a:lnTo>
                    <a:pt x="37489" y="49399"/>
                  </a:lnTo>
                  <a:lnTo>
                    <a:pt x="374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9"/>
            <p:cNvSpPr/>
            <p:nvPr/>
          </p:nvSpPr>
          <p:spPr>
            <a:xfrm rot="-1130051">
              <a:off x="942305" y="1738412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9"/>
            <p:cNvSpPr/>
            <p:nvPr/>
          </p:nvSpPr>
          <p:spPr>
            <a:xfrm rot="-1130051">
              <a:off x="951802" y="1766170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9"/>
            <p:cNvSpPr/>
            <p:nvPr/>
          </p:nvSpPr>
          <p:spPr>
            <a:xfrm rot="-1130051">
              <a:off x="961273" y="1793944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9"/>
            <p:cNvSpPr/>
            <p:nvPr/>
          </p:nvSpPr>
          <p:spPr>
            <a:xfrm rot="-1130051">
              <a:off x="970743" y="1821719"/>
              <a:ext cx="355032" cy="2261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9"/>
            <p:cNvSpPr/>
            <p:nvPr/>
          </p:nvSpPr>
          <p:spPr>
            <a:xfrm rot="-1130051">
              <a:off x="980242" y="1849658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9"/>
            <p:cNvSpPr/>
            <p:nvPr/>
          </p:nvSpPr>
          <p:spPr>
            <a:xfrm rot="-1130051">
              <a:off x="989709" y="1877421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9"/>
            <p:cNvSpPr/>
            <p:nvPr/>
          </p:nvSpPr>
          <p:spPr>
            <a:xfrm rot="-1130051">
              <a:off x="999181" y="1905195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9"/>
            <p:cNvSpPr/>
            <p:nvPr/>
          </p:nvSpPr>
          <p:spPr>
            <a:xfrm rot="-1130051">
              <a:off x="1008678" y="1932954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9"/>
            <p:cNvSpPr/>
            <p:nvPr/>
          </p:nvSpPr>
          <p:spPr>
            <a:xfrm rot="-1130051">
              <a:off x="1018149" y="1960728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9"/>
            <p:cNvSpPr/>
            <p:nvPr/>
          </p:nvSpPr>
          <p:spPr>
            <a:xfrm rot="-1130051">
              <a:off x="1027619" y="1988503"/>
              <a:ext cx="355032" cy="2261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9"/>
            <p:cNvSpPr/>
            <p:nvPr/>
          </p:nvSpPr>
          <p:spPr>
            <a:xfrm rot="-1130051">
              <a:off x="1037118" y="2016442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9"/>
            <p:cNvSpPr/>
            <p:nvPr/>
          </p:nvSpPr>
          <p:spPr>
            <a:xfrm rot="-1130051">
              <a:off x="1046585" y="2044205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9"/>
            <p:cNvSpPr/>
            <p:nvPr/>
          </p:nvSpPr>
          <p:spPr>
            <a:xfrm rot="-1130051">
              <a:off x="1056057" y="2071979"/>
              <a:ext cx="355032" cy="2093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9"/>
            <p:cNvSpPr/>
            <p:nvPr/>
          </p:nvSpPr>
          <p:spPr>
            <a:xfrm rot="-1130051">
              <a:off x="1065554" y="2099738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9"/>
            <p:cNvSpPr/>
            <p:nvPr/>
          </p:nvSpPr>
          <p:spPr>
            <a:xfrm rot="-1130051">
              <a:off x="1075025" y="2127512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9"/>
            <p:cNvSpPr/>
            <p:nvPr/>
          </p:nvSpPr>
          <p:spPr>
            <a:xfrm rot="-1130051">
              <a:off x="1084495" y="2155287"/>
              <a:ext cx="355032" cy="2261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9"/>
            <p:cNvSpPr/>
            <p:nvPr/>
          </p:nvSpPr>
          <p:spPr>
            <a:xfrm rot="-1130051">
              <a:off x="1093964" y="2183050"/>
              <a:ext cx="355032" cy="2273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8" name="Google Shape;2878;p49"/>
          <p:cNvSpPr/>
          <p:nvPr/>
        </p:nvSpPr>
        <p:spPr>
          <a:xfrm>
            <a:off x="5831738" y="1357950"/>
            <a:ext cx="2742444" cy="3012018"/>
          </a:xfrm>
          <a:custGeom>
            <a:avLst/>
            <a:gdLst/>
            <a:ahLst/>
            <a:cxnLst/>
            <a:rect l="l" t="t" r="r" b="b"/>
            <a:pathLst>
              <a:path w="190978" h="207797" extrusionOk="0">
                <a:moveTo>
                  <a:pt x="140525" y="0"/>
                </a:moveTo>
                <a:lnTo>
                  <a:pt x="106425" y="40806"/>
                </a:lnTo>
                <a:lnTo>
                  <a:pt x="106425" y="55096"/>
                </a:lnTo>
                <a:lnTo>
                  <a:pt x="123501" y="70005"/>
                </a:lnTo>
                <a:lnTo>
                  <a:pt x="99255" y="92033"/>
                </a:lnTo>
                <a:lnTo>
                  <a:pt x="57314" y="82128"/>
                </a:lnTo>
                <a:lnTo>
                  <a:pt x="23163" y="120716"/>
                </a:lnTo>
                <a:lnTo>
                  <a:pt x="4437" y="119581"/>
                </a:lnTo>
                <a:lnTo>
                  <a:pt x="0" y="131704"/>
                </a:lnTo>
                <a:lnTo>
                  <a:pt x="28683" y="144962"/>
                </a:lnTo>
                <a:lnTo>
                  <a:pt x="62834" y="109676"/>
                </a:lnTo>
                <a:lnTo>
                  <a:pt x="94818" y="122882"/>
                </a:lnTo>
                <a:lnTo>
                  <a:pt x="73874" y="186851"/>
                </a:lnTo>
                <a:lnTo>
                  <a:pt x="101421" y="207796"/>
                </a:lnTo>
                <a:lnTo>
                  <a:pt x="109160" y="198974"/>
                </a:lnTo>
                <a:lnTo>
                  <a:pt x="101421" y="181331"/>
                </a:lnTo>
                <a:lnTo>
                  <a:pt x="123449" y="126236"/>
                </a:lnTo>
                <a:lnTo>
                  <a:pt x="157652" y="99771"/>
                </a:lnTo>
                <a:lnTo>
                  <a:pt x="168227" y="108335"/>
                </a:lnTo>
                <a:lnTo>
                  <a:pt x="160489" y="132581"/>
                </a:lnTo>
                <a:lnTo>
                  <a:pt x="149862" y="137224"/>
                </a:lnTo>
                <a:lnTo>
                  <a:pt x="152080" y="155950"/>
                </a:lnTo>
                <a:lnTo>
                  <a:pt x="163172" y="159303"/>
                </a:lnTo>
                <a:lnTo>
                  <a:pt x="188501" y="106426"/>
                </a:lnTo>
                <a:lnTo>
                  <a:pt x="187934" y="91517"/>
                </a:lnTo>
                <a:lnTo>
                  <a:pt x="172767" y="78259"/>
                </a:lnTo>
                <a:lnTo>
                  <a:pt x="172148" y="77691"/>
                </a:lnTo>
                <a:cubicBezTo>
                  <a:pt x="179422" y="77382"/>
                  <a:pt x="185819" y="72791"/>
                  <a:pt x="188398" y="65981"/>
                </a:cubicBezTo>
                <a:cubicBezTo>
                  <a:pt x="190978" y="59171"/>
                  <a:pt x="189275" y="51485"/>
                  <a:pt x="184013" y="46429"/>
                </a:cubicBezTo>
                <a:cubicBezTo>
                  <a:pt x="180338" y="42885"/>
                  <a:pt x="175884" y="41298"/>
                  <a:pt x="171520" y="41298"/>
                </a:cubicBezTo>
                <a:cubicBezTo>
                  <a:pt x="162163" y="41298"/>
                  <a:pt x="153215" y="48592"/>
                  <a:pt x="153215" y="59532"/>
                </a:cubicBezTo>
                <a:cubicBezTo>
                  <a:pt x="153215" y="60358"/>
                  <a:pt x="153267" y="61183"/>
                  <a:pt x="153422" y="62060"/>
                </a:cubicBezTo>
                <a:lnTo>
                  <a:pt x="130620" y="42973"/>
                </a:lnTo>
                <a:lnTo>
                  <a:pt x="147128" y="19861"/>
                </a:lnTo>
                <a:lnTo>
                  <a:pt x="158168" y="18726"/>
                </a:lnTo>
                <a:lnTo>
                  <a:pt x="161469" y="1083"/>
                </a:lnTo>
                <a:lnTo>
                  <a:pt x="140525" y="0"/>
                </a:ln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49"/>
          <p:cNvSpPr/>
          <p:nvPr/>
        </p:nvSpPr>
        <p:spPr>
          <a:xfrm>
            <a:off x="6677838" y="1619581"/>
            <a:ext cx="5415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49"/>
          <p:cNvSpPr txBox="1"/>
          <p:nvPr/>
        </p:nvSpPr>
        <p:spPr>
          <a:xfrm>
            <a:off x="6700863" y="1365738"/>
            <a:ext cx="495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01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2881" name="Google Shape;2881;p49"/>
          <p:cNvSpPr/>
          <p:nvPr/>
        </p:nvSpPr>
        <p:spPr>
          <a:xfrm>
            <a:off x="5831750" y="4141098"/>
            <a:ext cx="5415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49"/>
          <p:cNvSpPr txBox="1"/>
          <p:nvPr/>
        </p:nvSpPr>
        <p:spPr>
          <a:xfrm>
            <a:off x="5854763" y="3876613"/>
            <a:ext cx="495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03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2883" name="Google Shape;2883;p49"/>
          <p:cNvSpPr/>
          <p:nvPr/>
        </p:nvSpPr>
        <p:spPr>
          <a:xfrm>
            <a:off x="8032700" y="4141098"/>
            <a:ext cx="5415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49"/>
          <p:cNvSpPr txBox="1"/>
          <p:nvPr/>
        </p:nvSpPr>
        <p:spPr>
          <a:xfrm>
            <a:off x="8055713" y="3876613"/>
            <a:ext cx="495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04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grpSp>
        <p:nvGrpSpPr>
          <p:cNvPr id="2885" name="Google Shape;2885;p49"/>
          <p:cNvGrpSpPr/>
          <p:nvPr/>
        </p:nvGrpSpPr>
        <p:grpSpPr>
          <a:xfrm rot="1395684">
            <a:off x="7472923" y="1060040"/>
            <a:ext cx="743248" cy="895372"/>
            <a:chOff x="-576705" y="-59725"/>
            <a:chExt cx="2068558" cy="2491940"/>
          </a:xfrm>
        </p:grpSpPr>
        <p:grpSp>
          <p:nvGrpSpPr>
            <p:cNvPr id="2886" name="Google Shape;2886;p49"/>
            <p:cNvGrpSpPr/>
            <p:nvPr/>
          </p:nvGrpSpPr>
          <p:grpSpPr>
            <a:xfrm rot="-3856442" flipH="1">
              <a:off x="-547092" y="623150"/>
              <a:ext cx="2064081" cy="1234597"/>
              <a:chOff x="6685178" y="96106"/>
              <a:chExt cx="2275719" cy="1349582"/>
            </a:xfrm>
          </p:grpSpPr>
          <p:sp>
            <p:nvSpPr>
              <p:cNvPr id="2887" name="Google Shape;2887;p49"/>
              <p:cNvSpPr/>
              <p:nvPr/>
            </p:nvSpPr>
            <p:spPr>
              <a:xfrm rot="-6936756">
                <a:off x="7272195" y="293371"/>
                <a:ext cx="245982" cy="1248212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2605" extrusionOk="0">
                    <a:moveTo>
                      <a:pt x="4227" y="0"/>
                    </a:moveTo>
                    <a:cubicBezTo>
                      <a:pt x="2882" y="762"/>
                      <a:pt x="0" y="2896"/>
                      <a:pt x="0" y="6348"/>
                    </a:cubicBezTo>
                    <a:lnTo>
                      <a:pt x="0" y="22604"/>
                    </a:lnTo>
                    <a:lnTo>
                      <a:pt x="4227" y="22604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9"/>
              <p:cNvSpPr/>
              <p:nvPr/>
            </p:nvSpPr>
            <p:spPr>
              <a:xfrm rot="-6936754">
                <a:off x="7192568" y="315522"/>
                <a:ext cx="359582" cy="1351746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24480" extrusionOk="0">
                    <a:moveTo>
                      <a:pt x="6511" y="0"/>
                    </a:moveTo>
                    <a:cubicBezTo>
                      <a:pt x="2746" y="1210"/>
                      <a:pt x="300" y="4486"/>
                      <a:pt x="300" y="8618"/>
                    </a:cubicBezTo>
                    <a:lnTo>
                      <a:pt x="300" y="15835"/>
                    </a:lnTo>
                    <a:lnTo>
                      <a:pt x="1102" y="16637"/>
                    </a:lnTo>
                    <a:lnTo>
                      <a:pt x="205" y="17534"/>
                    </a:lnTo>
                    <a:lnTo>
                      <a:pt x="1102" y="18431"/>
                    </a:lnTo>
                    <a:lnTo>
                      <a:pt x="137" y="19396"/>
                    </a:lnTo>
                    <a:lnTo>
                      <a:pt x="993" y="20266"/>
                    </a:lnTo>
                    <a:lnTo>
                      <a:pt x="109" y="21136"/>
                    </a:lnTo>
                    <a:lnTo>
                      <a:pt x="830" y="21856"/>
                    </a:lnTo>
                    <a:lnTo>
                      <a:pt x="1" y="22686"/>
                    </a:lnTo>
                    <a:lnTo>
                      <a:pt x="939" y="23637"/>
                    </a:lnTo>
                    <a:lnTo>
                      <a:pt x="96" y="24480"/>
                    </a:lnTo>
                    <a:lnTo>
                      <a:pt x="2284" y="24480"/>
                    </a:lnTo>
                    <a:lnTo>
                      <a:pt x="2284" y="8237"/>
                    </a:lnTo>
                    <a:cubicBezTo>
                      <a:pt x="2284" y="4785"/>
                      <a:pt x="5166" y="2651"/>
                      <a:pt x="6511" y="1889"/>
                    </a:cubicBezTo>
                    <a:lnTo>
                      <a:pt x="65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9"/>
              <p:cNvSpPr/>
              <p:nvPr/>
            </p:nvSpPr>
            <p:spPr>
              <a:xfrm rot="-6936754">
                <a:off x="7774784" y="560023"/>
                <a:ext cx="358091" cy="48868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885" extrusionOk="0">
                    <a:moveTo>
                      <a:pt x="1" y="1"/>
                    </a:moveTo>
                    <a:lnTo>
                      <a:pt x="1" y="884"/>
                    </a:lnTo>
                    <a:lnTo>
                      <a:pt x="5900" y="884"/>
                    </a:lnTo>
                    <a:cubicBezTo>
                      <a:pt x="6484" y="884"/>
                      <a:pt x="6484" y="1"/>
                      <a:pt x="5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9"/>
              <p:cNvSpPr/>
              <p:nvPr/>
            </p:nvSpPr>
            <p:spPr>
              <a:xfrm rot="-6936754">
                <a:off x="8613014" y="209451"/>
                <a:ext cx="368583" cy="186141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371" extrusionOk="0">
                    <a:moveTo>
                      <a:pt x="3329" y="845"/>
                    </a:moveTo>
                    <a:cubicBezTo>
                      <a:pt x="3710" y="845"/>
                      <a:pt x="4078" y="1140"/>
                      <a:pt x="4078" y="1591"/>
                    </a:cubicBezTo>
                    <a:cubicBezTo>
                      <a:pt x="4078" y="1999"/>
                      <a:pt x="3752" y="2339"/>
                      <a:pt x="3330" y="2339"/>
                    </a:cubicBezTo>
                    <a:cubicBezTo>
                      <a:pt x="2678" y="2339"/>
                      <a:pt x="2338" y="1537"/>
                      <a:pt x="2814" y="1061"/>
                    </a:cubicBezTo>
                    <a:cubicBezTo>
                      <a:pt x="2963" y="912"/>
                      <a:pt x="3148" y="845"/>
                      <a:pt x="3329" y="845"/>
                    </a:cubicBezTo>
                    <a:close/>
                    <a:moveTo>
                      <a:pt x="0" y="1"/>
                    </a:moveTo>
                    <a:cubicBezTo>
                      <a:pt x="0" y="2256"/>
                      <a:pt x="1656" y="3370"/>
                      <a:pt x="3318" y="3370"/>
                    </a:cubicBezTo>
                    <a:cubicBezTo>
                      <a:pt x="4993" y="3370"/>
                      <a:pt x="6674" y="2239"/>
                      <a:pt x="6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9"/>
              <p:cNvSpPr/>
              <p:nvPr/>
            </p:nvSpPr>
            <p:spPr>
              <a:xfrm rot="-6936742">
                <a:off x="7966411" y="790367"/>
                <a:ext cx="196171" cy="4809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871" extrusionOk="0">
                    <a:moveTo>
                      <a:pt x="0" y="0"/>
                    </a:moveTo>
                    <a:lnTo>
                      <a:pt x="0" y="870"/>
                    </a:lnTo>
                    <a:lnTo>
                      <a:pt x="2760" y="870"/>
                    </a:lnTo>
                    <a:lnTo>
                      <a:pt x="27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9"/>
              <p:cNvSpPr/>
              <p:nvPr/>
            </p:nvSpPr>
            <p:spPr>
              <a:xfrm rot="-6936754">
                <a:off x="8262857" y="49266"/>
                <a:ext cx="183932" cy="725846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13145" extrusionOk="0">
                    <a:moveTo>
                      <a:pt x="0" y="1"/>
                    </a:moveTo>
                    <a:lnTo>
                      <a:pt x="0" y="13144"/>
                    </a:lnTo>
                    <a:lnTo>
                      <a:pt x="3330" y="13144"/>
                    </a:lnTo>
                    <a:lnTo>
                      <a:pt x="3330" y="54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9"/>
              <p:cNvSpPr/>
              <p:nvPr/>
            </p:nvSpPr>
            <p:spPr>
              <a:xfrm rot="-6936754">
                <a:off x="7880926" y="604071"/>
                <a:ext cx="368583" cy="9865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428" extrusionOk="0">
                    <a:moveTo>
                      <a:pt x="0" y="0"/>
                    </a:moveTo>
                    <a:lnTo>
                      <a:pt x="0" y="354"/>
                    </a:lnTo>
                    <a:lnTo>
                      <a:pt x="3344" y="884"/>
                    </a:lnTo>
                    <a:lnTo>
                      <a:pt x="6674" y="1427"/>
                    </a:lnTo>
                    <a:lnTo>
                      <a:pt x="6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9"/>
              <p:cNvSpPr/>
              <p:nvPr/>
            </p:nvSpPr>
            <p:spPr>
              <a:xfrm rot="-6936722">
                <a:off x="8315153" y="198433"/>
                <a:ext cx="203938" cy="755111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13675" extrusionOk="0">
                    <a:moveTo>
                      <a:pt x="0" y="1"/>
                    </a:moveTo>
                    <a:lnTo>
                      <a:pt x="0" y="13674"/>
                    </a:lnTo>
                    <a:lnTo>
                      <a:pt x="3344" y="13674"/>
                    </a:lnTo>
                    <a:lnTo>
                      <a:pt x="3344" y="5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9"/>
              <p:cNvSpPr/>
              <p:nvPr/>
            </p:nvSpPr>
            <p:spPr>
              <a:xfrm rot="-6936754">
                <a:off x="8079567" y="886585"/>
                <a:ext cx="61624" cy="48868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885" extrusionOk="0">
                    <a:moveTo>
                      <a:pt x="599" y="1"/>
                    </a:moveTo>
                    <a:cubicBezTo>
                      <a:pt x="1" y="1"/>
                      <a:pt x="1" y="884"/>
                      <a:pt x="599" y="884"/>
                    </a:cubicBezTo>
                    <a:lnTo>
                      <a:pt x="1115" y="884"/>
                    </a:lnTo>
                    <a:lnTo>
                      <a:pt x="1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6" name="Google Shape;2896;p49"/>
            <p:cNvGrpSpPr/>
            <p:nvPr/>
          </p:nvGrpSpPr>
          <p:grpSpPr>
            <a:xfrm rot="-3856783" flipH="1">
              <a:off x="-601838" y="514681"/>
              <a:ext cx="2063982" cy="1234719"/>
              <a:chOff x="6685178" y="96106"/>
              <a:chExt cx="2275719" cy="1349582"/>
            </a:xfrm>
          </p:grpSpPr>
          <p:sp>
            <p:nvSpPr>
              <p:cNvPr id="2897" name="Google Shape;2897;p49"/>
              <p:cNvSpPr/>
              <p:nvPr/>
            </p:nvSpPr>
            <p:spPr>
              <a:xfrm rot="-6936756">
                <a:off x="7272195" y="293371"/>
                <a:ext cx="245982" cy="1248212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2605" extrusionOk="0">
                    <a:moveTo>
                      <a:pt x="4227" y="0"/>
                    </a:moveTo>
                    <a:cubicBezTo>
                      <a:pt x="2882" y="762"/>
                      <a:pt x="0" y="2896"/>
                      <a:pt x="0" y="6348"/>
                    </a:cubicBezTo>
                    <a:lnTo>
                      <a:pt x="0" y="22604"/>
                    </a:lnTo>
                    <a:lnTo>
                      <a:pt x="4227" y="22604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9"/>
              <p:cNvSpPr/>
              <p:nvPr/>
            </p:nvSpPr>
            <p:spPr>
              <a:xfrm rot="-6936754">
                <a:off x="7192568" y="315522"/>
                <a:ext cx="359582" cy="1351746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24480" extrusionOk="0">
                    <a:moveTo>
                      <a:pt x="6511" y="0"/>
                    </a:moveTo>
                    <a:cubicBezTo>
                      <a:pt x="2746" y="1210"/>
                      <a:pt x="300" y="4486"/>
                      <a:pt x="300" y="8618"/>
                    </a:cubicBezTo>
                    <a:lnTo>
                      <a:pt x="300" y="15835"/>
                    </a:lnTo>
                    <a:lnTo>
                      <a:pt x="1102" y="16637"/>
                    </a:lnTo>
                    <a:lnTo>
                      <a:pt x="205" y="17534"/>
                    </a:lnTo>
                    <a:lnTo>
                      <a:pt x="1102" y="18431"/>
                    </a:lnTo>
                    <a:lnTo>
                      <a:pt x="137" y="19396"/>
                    </a:lnTo>
                    <a:lnTo>
                      <a:pt x="993" y="20266"/>
                    </a:lnTo>
                    <a:lnTo>
                      <a:pt x="109" y="21136"/>
                    </a:lnTo>
                    <a:lnTo>
                      <a:pt x="830" y="21856"/>
                    </a:lnTo>
                    <a:lnTo>
                      <a:pt x="1" y="22686"/>
                    </a:lnTo>
                    <a:lnTo>
                      <a:pt x="939" y="23637"/>
                    </a:lnTo>
                    <a:lnTo>
                      <a:pt x="96" y="24480"/>
                    </a:lnTo>
                    <a:lnTo>
                      <a:pt x="2284" y="24480"/>
                    </a:lnTo>
                    <a:lnTo>
                      <a:pt x="2284" y="8237"/>
                    </a:lnTo>
                    <a:cubicBezTo>
                      <a:pt x="2284" y="4785"/>
                      <a:pt x="5166" y="2651"/>
                      <a:pt x="6511" y="1889"/>
                    </a:cubicBezTo>
                    <a:lnTo>
                      <a:pt x="651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9"/>
              <p:cNvSpPr/>
              <p:nvPr/>
            </p:nvSpPr>
            <p:spPr>
              <a:xfrm rot="-6936754">
                <a:off x="7774784" y="560023"/>
                <a:ext cx="358091" cy="48868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885" extrusionOk="0">
                    <a:moveTo>
                      <a:pt x="1" y="1"/>
                    </a:moveTo>
                    <a:lnTo>
                      <a:pt x="1" y="884"/>
                    </a:lnTo>
                    <a:lnTo>
                      <a:pt x="5900" y="884"/>
                    </a:lnTo>
                    <a:cubicBezTo>
                      <a:pt x="6484" y="884"/>
                      <a:pt x="6484" y="1"/>
                      <a:pt x="5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9"/>
              <p:cNvSpPr/>
              <p:nvPr/>
            </p:nvSpPr>
            <p:spPr>
              <a:xfrm rot="-6936754">
                <a:off x="8613014" y="209451"/>
                <a:ext cx="368583" cy="186141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371" extrusionOk="0">
                    <a:moveTo>
                      <a:pt x="3329" y="845"/>
                    </a:moveTo>
                    <a:cubicBezTo>
                      <a:pt x="3710" y="845"/>
                      <a:pt x="4078" y="1140"/>
                      <a:pt x="4078" y="1591"/>
                    </a:cubicBezTo>
                    <a:cubicBezTo>
                      <a:pt x="4078" y="1999"/>
                      <a:pt x="3752" y="2339"/>
                      <a:pt x="3330" y="2339"/>
                    </a:cubicBezTo>
                    <a:cubicBezTo>
                      <a:pt x="2678" y="2339"/>
                      <a:pt x="2338" y="1537"/>
                      <a:pt x="2814" y="1061"/>
                    </a:cubicBezTo>
                    <a:cubicBezTo>
                      <a:pt x="2963" y="912"/>
                      <a:pt x="3148" y="845"/>
                      <a:pt x="3329" y="845"/>
                    </a:cubicBezTo>
                    <a:close/>
                    <a:moveTo>
                      <a:pt x="0" y="1"/>
                    </a:moveTo>
                    <a:cubicBezTo>
                      <a:pt x="0" y="2256"/>
                      <a:pt x="1656" y="3370"/>
                      <a:pt x="3318" y="3370"/>
                    </a:cubicBezTo>
                    <a:cubicBezTo>
                      <a:pt x="4993" y="3370"/>
                      <a:pt x="6674" y="2239"/>
                      <a:pt x="6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9"/>
              <p:cNvSpPr/>
              <p:nvPr/>
            </p:nvSpPr>
            <p:spPr>
              <a:xfrm rot="-6936742">
                <a:off x="7966411" y="790367"/>
                <a:ext cx="196171" cy="4809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871" extrusionOk="0">
                    <a:moveTo>
                      <a:pt x="0" y="0"/>
                    </a:moveTo>
                    <a:lnTo>
                      <a:pt x="0" y="870"/>
                    </a:lnTo>
                    <a:lnTo>
                      <a:pt x="2760" y="870"/>
                    </a:lnTo>
                    <a:lnTo>
                      <a:pt x="27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9"/>
              <p:cNvSpPr/>
              <p:nvPr/>
            </p:nvSpPr>
            <p:spPr>
              <a:xfrm rot="-6936754">
                <a:off x="8262857" y="49266"/>
                <a:ext cx="183932" cy="725846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13145" extrusionOk="0">
                    <a:moveTo>
                      <a:pt x="0" y="1"/>
                    </a:moveTo>
                    <a:lnTo>
                      <a:pt x="0" y="13144"/>
                    </a:lnTo>
                    <a:lnTo>
                      <a:pt x="3330" y="13144"/>
                    </a:lnTo>
                    <a:lnTo>
                      <a:pt x="3330" y="54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9"/>
              <p:cNvSpPr/>
              <p:nvPr/>
            </p:nvSpPr>
            <p:spPr>
              <a:xfrm rot="-6936754">
                <a:off x="7880926" y="604071"/>
                <a:ext cx="368583" cy="9865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428" extrusionOk="0">
                    <a:moveTo>
                      <a:pt x="0" y="0"/>
                    </a:moveTo>
                    <a:lnTo>
                      <a:pt x="0" y="354"/>
                    </a:lnTo>
                    <a:lnTo>
                      <a:pt x="3344" y="884"/>
                    </a:lnTo>
                    <a:lnTo>
                      <a:pt x="6674" y="1427"/>
                    </a:lnTo>
                    <a:lnTo>
                      <a:pt x="66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9"/>
              <p:cNvSpPr/>
              <p:nvPr/>
            </p:nvSpPr>
            <p:spPr>
              <a:xfrm rot="-6936722">
                <a:off x="8315153" y="198433"/>
                <a:ext cx="203938" cy="755111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13675" extrusionOk="0">
                    <a:moveTo>
                      <a:pt x="0" y="1"/>
                    </a:moveTo>
                    <a:lnTo>
                      <a:pt x="0" y="13674"/>
                    </a:lnTo>
                    <a:lnTo>
                      <a:pt x="3344" y="13674"/>
                    </a:lnTo>
                    <a:lnTo>
                      <a:pt x="3344" y="5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9"/>
              <p:cNvSpPr/>
              <p:nvPr/>
            </p:nvSpPr>
            <p:spPr>
              <a:xfrm rot="-6936754">
                <a:off x="8079567" y="886585"/>
                <a:ext cx="61624" cy="48868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885" extrusionOk="0">
                    <a:moveTo>
                      <a:pt x="599" y="1"/>
                    </a:moveTo>
                    <a:cubicBezTo>
                      <a:pt x="1" y="1"/>
                      <a:pt x="1" y="884"/>
                      <a:pt x="599" y="884"/>
                    </a:cubicBezTo>
                    <a:lnTo>
                      <a:pt x="1115" y="884"/>
                    </a:lnTo>
                    <a:lnTo>
                      <a:pt x="11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49"/>
          <p:cNvSpPr/>
          <p:nvPr/>
        </p:nvSpPr>
        <p:spPr>
          <a:xfrm>
            <a:off x="5831813" y="2395431"/>
            <a:ext cx="541500" cy="19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49"/>
          <p:cNvSpPr txBox="1"/>
          <p:nvPr/>
        </p:nvSpPr>
        <p:spPr>
          <a:xfrm>
            <a:off x="5854838" y="2141588"/>
            <a:ext cx="495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rPr>
              <a:t>02</a:t>
            </a:r>
            <a:endParaRPr sz="2500" b="1">
              <a:solidFill>
                <a:schemeClr val="dk1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grpSp>
        <p:nvGrpSpPr>
          <p:cNvPr id="2908" name="Google Shape;2908;p49"/>
          <p:cNvGrpSpPr/>
          <p:nvPr/>
        </p:nvGrpSpPr>
        <p:grpSpPr>
          <a:xfrm>
            <a:off x="5935147" y="3385708"/>
            <a:ext cx="500170" cy="490929"/>
            <a:chOff x="1055872" y="3521408"/>
            <a:chExt cx="500170" cy="490929"/>
          </a:xfrm>
        </p:grpSpPr>
        <p:grpSp>
          <p:nvGrpSpPr>
            <p:cNvPr id="2909" name="Google Shape;2909;p49"/>
            <p:cNvGrpSpPr/>
            <p:nvPr/>
          </p:nvGrpSpPr>
          <p:grpSpPr>
            <a:xfrm rot="-1572288">
              <a:off x="1229200" y="3812357"/>
              <a:ext cx="128328" cy="180929"/>
              <a:chOff x="2565725" y="3732950"/>
              <a:chExt cx="820075" cy="1228175"/>
            </a:xfrm>
          </p:grpSpPr>
          <p:sp>
            <p:nvSpPr>
              <p:cNvPr id="2910" name="Google Shape;2910;p49"/>
              <p:cNvSpPr/>
              <p:nvPr/>
            </p:nvSpPr>
            <p:spPr>
              <a:xfrm>
                <a:off x="2706225" y="4542725"/>
                <a:ext cx="377150" cy="3870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15480" extrusionOk="0">
                    <a:moveTo>
                      <a:pt x="9188" y="1"/>
                    </a:moveTo>
                    <a:cubicBezTo>
                      <a:pt x="8509" y="1"/>
                      <a:pt x="7733" y="94"/>
                      <a:pt x="6843" y="308"/>
                    </a:cubicBezTo>
                    <a:cubicBezTo>
                      <a:pt x="5269" y="712"/>
                      <a:pt x="3927" y="1708"/>
                      <a:pt x="3060" y="3079"/>
                    </a:cubicBezTo>
                    <a:cubicBezTo>
                      <a:pt x="0" y="8132"/>
                      <a:pt x="1039" y="14036"/>
                      <a:pt x="1054" y="14093"/>
                    </a:cubicBezTo>
                    <a:cubicBezTo>
                      <a:pt x="1072" y="14198"/>
                      <a:pt x="1149" y="14245"/>
                      <a:pt x="1227" y="14245"/>
                    </a:cubicBezTo>
                    <a:cubicBezTo>
                      <a:pt x="1332" y="14245"/>
                      <a:pt x="1440" y="14162"/>
                      <a:pt x="1415" y="14021"/>
                    </a:cubicBezTo>
                    <a:cubicBezTo>
                      <a:pt x="1400" y="13964"/>
                      <a:pt x="390" y="8204"/>
                      <a:pt x="3364" y="3281"/>
                    </a:cubicBezTo>
                    <a:cubicBezTo>
                      <a:pt x="4186" y="1997"/>
                      <a:pt x="5457" y="1073"/>
                      <a:pt x="6929" y="683"/>
                    </a:cubicBezTo>
                    <a:cubicBezTo>
                      <a:pt x="7788" y="474"/>
                      <a:pt x="8534" y="383"/>
                      <a:pt x="9185" y="383"/>
                    </a:cubicBezTo>
                    <a:cubicBezTo>
                      <a:pt x="11770" y="383"/>
                      <a:pt x="12837" y="1822"/>
                      <a:pt x="13425" y="3021"/>
                    </a:cubicBezTo>
                    <a:cubicBezTo>
                      <a:pt x="14724" y="5620"/>
                      <a:pt x="14594" y="10239"/>
                      <a:pt x="13151" y="12910"/>
                    </a:cubicBezTo>
                    <a:cubicBezTo>
                      <a:pt x="12458" y="14209"/>
                      <a:pt x="11491" y="14960"/>
                      <a:pt x="10379" y="15104"/>
                    </a:cubicBezTo>
                    <a:cubicBezTo>
                      <a:pt x="10253" y="15119"/>
                      <a:pt x="10130" y="15127"/>
                      <a:pt x="10010" y="15127"/>
                    </a:cubicBezTo>
                    <a:cubicBezTo>
                      <a:pt x="7422" y="15127"/>
                      <a:pt x="6229" y="11700"/>
                      <a:pt x="6063" y="10817"/>
                    </a:cubicBezTo>
                    <a:cubicBezTo>
                      <a:pt x="5500" y="7713"/>
                      <a:pt x="6150" y="5966"/>
                      <a:pt x="6467" y="5360"/>
                    </a:cubicBezTo>
                    <a:cubicBezTo>
                      <a:pt x="6954" y="4399"/>
                      <a:pt x="7934" y="3858"/>
                      <a:pt x="8650" y="3858"/>
                    </a:cubicBezTo>
                    <a:cubicBezTo>
                      <a:pt x="8719" y="3858"/>
                      <a:pt x="8786" y="3863"/>
                      <a:pt x="8849" y="3873"/>
                    </a:cubicBezTo>
                    <a:cubicBezTo>
                      <a:pt x="9989" y="4061"/>
                      <a:pt x="11332" y="5519"/>
                      <a:pt x="11491" y="7439"/>
                    </a:cubicBezTo>
                    <a:cubicBezTo>
                      <a:pt x="11693" y="9965"/>
                      <a:pt x="11245" y="10845"/>
                      <a:pt x="10827" y="11134"/>
                    </a:cubicBezTo>
                    <a:cubicBezTo>
                      <a:pt x="10682" y="11242"/>
                      <a:pt x="10509" y="11297"/>
                      <a:pt x="10311" y="11297"/>
                    </a:cubicBezTo>
                    <a:cubicBezTo>
                      <a:pt x="10112" y="11297"/>
                      <a:pt x="9888" y="11242"/>
                      <a:pt x="9643" y="11134"/>
                    </a:cubicBezTo>
                    <a:cubicBezTo>
                      <a:pt x="8402" y="10571"/>
                      <a:pt x="7997" y="7237"/>
                      <a:pt x="8329" y="5880"/>
                    </a:cubicBezTo>
                    <a:cubicBezTo>
                      <a:pt x="8387" y="5591"/>
                      <a:pt x="8589" y="5331"/>
                      <a:pt x="8878" y="5216"/>
                    </a:cubicBezTo>
                    <a:cubicBezTo>
                      <a:pt x="8920" y="5208"/>
                      <a:pt x="8961" y="5205"/>
                      <a:pt x="9003" y="5205"/>
                    </a:cubicBezTo>
                    <a:cubicBezTo>
                      <a:pt x="9204" y="5205"/>
                      <a:pt x="9396" y="5291"/>
                      <a:pt x="9528" y="5447"/>
                    </a:cubicBezTo>
                    <a:cubicBezTo>
                      <a:pt x="10249" y="6125"/>
                      <a:pt x="10870" y="8319"/>
                      <a:pt x="10668" y="9402"/>
                    </a:cubicBezTo>
                    <a:cubicBezTo>
                      <a:pt x="10639" y="9474"/>
                      <a:pt x="10437" y="9763"/>
                      <a:pt x="10249" y="9763"/>
                    </a:cubicBezTo>
                    <a:cubicBezTo>
                      <a:pt x="9730" y="9763"/>
                      <a:pt x="9253" y="7742"/>
                      <a:pt x="9109" y="6371"/>
                    </a:cubicBezTo>
                    <a:cubicBezTo>
                      <a:pt x="9096" y="6259"/>
                      <a:pt x="9013" y="6207"/>
                      <a:pt x="8931" y="6207"/>
                    </a:cubicBezTo>
                    <a:cubicBezTo>
                      <a:pt x="8832" y="6207"/>
                      <a:pt x="8732" y="6280"/>
                      <a:pt x="8748" y="6414"/>
                    </a:cubicBezTo>
                    <a:cubicBezTo>
                      <a:pt x="8806" y="7035"/>
                      <a:pt x="9210" y="10124"/>
                      <a:pt x="10249" y="10124"/>
                    </a:cubicBezTo>
                    <a:cubicBezTo>
                      <a:pt x="10654" y="10124"/>
                      <a:pt x="10971" y="9662"/>
                      <a:pt x="11014" y="9460"/>
                    </a:cubicBezTo>
                    <a:cubicBezTo>
                      <a:pt x="11231" y="8363"/>
                      <a:pt x="10639" y="5995"/>
                      <a:pt x="9787" y="5187"/>
                    </a:cubicBezTo>
                    <a:cubicBezTo>
                      <a:pt x="9584" y="4961"/>
                      <a:pt x="9301" y="4841"/>
                      <a:pt x="9008" y="4841"/>
                    </a:cubicBezTo>
                    <a:cubicBezTo>
                      <a:pt x="8927" y="4841"/>
                      <a:pt x="8844" y="4850"/>
                      <a:pt x="8762" y="4869"/>
                    </a:cubicBezTo>
                    <a:cubicBezTo>
                      <a:pt x="8358" y="5014"/>
                      <a:pt x="8055" y="5360"/>
                      <a:pt x="7969" y="5793"/>
                    </a:cubicBezTo>
                    <a:cubicBezTo>
                      <a:pt x="7636" y="7121"/>
                      <a:pt x="7954" y="10773"/>
                      <a:pt x="9484" y="11452"/>
                    </a:cubicBezTo>
                    <a:cubicBezTo>
                      <a:pt x="9776" y="11584"/>
                      <a:pt x="10051" y="11649"/>
                      <a:pt x="10302" y="11649"/>
                    </a:cubicBezTo>
                    <a:cubicBezTo>
                      <a:pt x="10574" y="11649"/>
                      <a:pt x="10819" y="11573"/>
                      <a:pt x="11029" y="11423"/>
                    </a:cubicBezTo>
                    <a:cubicBezTo>
                      <a:pt x="11736" y="10918"/>
                      <a:pt x="12010" y="9546"/>
                      <a:pt x="11837" y="7395"/>
                    </a:cubicBezTo>
                    <a:cubicBezTo>
                      <a:pt x="11664" y="5259"/>
                      <a:pt x="10177" y="3714"/>
                      <a:pt x="8892" y="3512"/>
                    </a:cubicBezTo>
                    <a:cubicBezTo>
                      <a:pt x="8814" y="3501"/>
                      <a:pt x="8732" y="3495"/>
                      <a:pt x="8648" y="3495"/>
                    </a:cubicBezTo>
                    <a:cubicBezTo>
                      <a:pt x="7802" y="3495"/>
                      <a:pt x="6700" y="4085"/>
                      <a:pt x="6135" y="5201"/>
                    </a:cubicBezTo>
                    <a:cubicBezTo>
                      <a:pt x="5803" y="5822"/>
                      <a:pt x="5125" y="7655"/>
                      <a:pt x="5702" y="10874"/>
                    </a:cubicBezTo>
                    <a:cubicBezTo>
                      <a:pt x="5976" y="12376"/>
                      <a:pt x="7420" y="15479"/>
                      <a:pt x="10018" y="15479"/>
                    </a:cubicBezTo>
                    <a:cubicBezTo>
                      <a:pt x="10148" y="15479"/>
                      <a:pt x="10278" y="15465"/>
                      <a:pt x="10408" y="15450"/>
                    </a:cubicBezTo>
                    <a:cubicBezTo>
                      <a:pt x="11650" y="15292"/>
                      <a:pt x="12703" y="14469"/>
                      <a:pt x="13454" y="13069"/>
                    </a:cubicBezTo>
                    <a:cubicBezTo>
                      <a:pt x="14941" y="10311"/>
                      <a:pt x="15085" y="5533"/>
                      <a:pt x="13743" y="2848"/>
                    </a:cubicBezTo>
                    <a:cubicBezTo>
                      <a:pt x="13094" y="1550"/>
                      <a:pt x="11951" y="1"/>
                      <a:pt x="9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9"/>
              <p:cNvSpPr/>
              <p:nvPr/>
            </p:nvSpPr>
            <p:spPr>
              <a:xfrm>
                <a:off x="2702250" y="4569550"/>
                <a:ext cx="344675" cy="391575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5663" extrusionOk="0">
                    <a:moveTo>
                      <a:pt x="9085" y="0"/>
                    </a:moveTo>
                    <a:cubicBezTo>
                      <a:pt x="8963" y="0"/>
                      <a:pt x="8841" y="5"/>
                      <a:pt x="8719" y="14"/>
                    </a:cubicBezTo>
                    <a:cubicBezTo>
                      <a:pt x="7319" y="115"/>
                      <a:pt x="5890" y="808"/>
                      <a:pt x="5096" y="1775"/>
                    </a:cubicBezTo>
                    <a:cubicBezTo>
                      <a:pt x="0" y="7954"/>
                      <a:pt x="3826" y="15489"/>
                      <a:pt x="3869" y="15561"/>
                    </a:cubicBezTo>
                    <a:cubicBezTo>
                      <a:pt x="3898" y="15619"/>
                      <a:pt x="3956" y="15662"/>
                      <a:pt x="4028" y="15662"/>
                    </a:cubicBezTo>
                    <a:cubicBezTo>
                      <a:pt x="4057" y="15662"/>
                      <a:pt x="4086" y="15662"/>
                      <a:pt x="4100" y="15648"/>
                    </a:cubicBezTo>
                    <a:cubicBezTo>
                      <a:pt x="4201" y="15590"/>
                      <a:pt x="4230" y="15489"/>
                      <a:pt x="4187" y="15402"/>
                    </a:cubicBezTo>
                    <a:cubicBezTo>
                      <a:pt x="4143" y="15330"/>
                      <a:pt x="433" y="8011"/>
                      <a:pt x="5370" y="2006"/>
                    </a:cubicBezTo>
                    <a:cubicBezTo>
                      <a:pt x="6121" y="1097"/>
                      <a:pt x="7435" y="476"/>
                      <a:pt x="8748" y="375"/>
                    </a:cubicBezTo>
                    <a:cubicBezTo>
                      <a:pt x="8864" y="365"/>
                      <a:pt x="8981" y="361"/>
                      <a:pt x="9097" y="361"/>
                    </a:cubicBezTo>
                    <a:cubicBezTo>
                      <a:pt x="10190" y="361"/>
                      <a:pt x="11258" y="786"/>
                      <a:pt x="12054" y="1530"/>
                    </a:cubicBezTo>
                    <a:cubicBezTo>
                      <a:pt x="13310" y="2685"/>
                      <a:pt x="13440" y="5658"/>
                      <a:pt x="13310" y="7275"/>
                    </a:cubicBezTo>
                    <a:cubicBezTo>
                      <a:pt x="13180" y="8877"/>
                      <a:pt x="12314" y="12212"/>
                      <a:pt x="10423" y="12270"/>
                    </a:cubicBezTo>
                    <a:cubicBezTo>
                      <a:pt x="10389" y="12271"/>
                      <a:pt x="10355" y="12272"/>
                      <a:pt x="10321" y="12272"/>
                    </a:cubicBezTo>
                    <a:cubicBezTo>
                      <a:pt x="9749" y="12272"/>
                      <a:pt x="9186" y="12044"/>
                      <a:pt x="8777" y="11635"/>
                    </a:cubicBezTo>
                    <a:cubicBezTo>
                      <a:pt x="7146" y="10076"/>
                      <a:pt x="7045" y="6250"/>
                      <a:pt x="7045" y="6207"/>
                    </a:cubicBezTo>
                    <a:cubicBezTo>
                      <a:pt x="7045" y="6106"/>
                      <a:pt x="6973" y="6019"/>
                      <a:pt x="6872" y="6019"/>
                    </a:cubicBezTo>
                    <a:cubicBezTo>
                      <a:pt x="6771" y="6019"/>
                      <a:pt x="6684" y="6106"/>
                      <a:pt x="6684" y="6207"/>
                    </a:cubicBezTo>
                    <a:cubicBezTo>
                      <a:pt x="6698" y="6366"/>
                      <a:pt x="6799" y="10234"/>
                      <a:pt x="8532" y="11895"/>
                    </a:cubicBezTo>
                    <a:cubicBezTo>
                      <a:pt x="9024" y="12372"/>
                      <a:pt x="9693" y="12631"/>
                      <a:pt x="10381" y="12631"/>
                    </a:cubicBezTo>
                    <a:cubicBezTo>
                      <a:pt x="10400" y="12631"/>
                      <a:pt x="10419" y="12631"/>
                      <a:pt x="10437" y="12631"/>
                    </a:cubicBezTo>
                    <a:cubicBezTo>
                      <a:pt x="12747" y="12559"/>
                      <a:pt x="13570" y="8661"/>
                      <a:pt x="13671" y="7290"/>
                    </a:cubicBezTo>
                    <a:cubicBezTo>
                      <a:pt x="13786" y="5644"/>
                      <a:pt x="13656" y="2497"/>
                      <a:pt x="12299" y="1256"/>
                    </a:cubicBezTo>
                    <a:cubicBezTo>
                      <a:pt x="11422" y="444"/>
                      <a:pt x="10272" y="0"/>
                      <a:pt x="90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9"/>
              <p:cNvSpPr/>
              <p:nvPr/>
            </p:nvSpPr>
            <p:spPr>
              <a:xfrm>
                <a:off x="2791375" y="4597900"/>
                <a:ext cx="234600" cy="3632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4529" extrusionOk="0">
                    <a:moveTo>
                      <a:pt x="5747" y="0"/>
                    </a:moveTo>
                    <a:cubicBezTo>
                      <a:pt x="5690" y="0"/>
                      <a:pt x="5632" y="2"/>
                      <a:pt x="5573" y="6"/>
                    </a:cubicBezTo>
                    <a:cubicBezTo>
                      <a:pt x="4303" y="93"/>
                      <a:pt x="3061" y="800"/>
                      <a:pt x="2137" y="1998"/>
                    </a:cubicBezTo>
                    <a:cubicBezTo>
                      <a:pt x="578" y="3976"/>
                      <a:pt x="1" y="7065"/>
                      <a:pt x="564" y="10226"/>
                    </a:cubicBezTo>
                    <a:cubicBezTo>
                      <a:pt x="881" y="11973"/>
                      <a:pt x="1127" y="12435"/>
                      <a:pt x="1921" y="13965"/>
                    </a:cubicBezTo>
                    <a:lnTo>
                      <a:pt x="2152" y="14427"/>
                    </a:lnTo>
                    <a:cubicBezTo>
                      <a:pt x="2181" y="14485"/>
                      <a:pt x="2253" y="14528"/>
                      <a:pt x="2311" y="14528"/>
                    </a:cubicBezTo>
                    <a:lnTo>
                      <a:pt x="2325" y="14514"/>
                    </a:lnTo>
                    <a:cubicBezTo>
                      <a:pt x="2455" y="14514"/>
                      <a:pt x="2542" y="14369"/>
                      <a:pt x="2484" y="14254"/>
                    </a:cubicBezTo>
                    <a:lnTo>
                      <a:pt x="2238" y="13792"/>
                    </a:lnTo>
                    <a:cubicBezTo>
                      <a:pt x="1459" y="12291"/>
                      <a:pt x="1228" y="11843"/>
                      <a:pt x="925" y="10154"/>
                    </a:cubicBezTo>
                    <a:cubicBezTo>
                      <a:pt x="376" y="7079"/>
                      <a:pt x="925" y="4120"/>
                      <a:pt x="2426" y="2215"/>
                    </a:cubicBezTo>
                    <a:cubicBezTo>
                      <a:pt x="3292" y="1103"/>
                      <a:pt x="4418" y="439"/>
                      <a:pt x="5602" y="367"/>
                    </a:cubicBezTo>
                    <a:cubicBezTo>
                      <a:pt x="5652" y="364"/>
                      <a:pt x="5702" y="362"/>
                      <a:pt x="5751" y="362"/>
                    </a:cubicBezTo>
                    <a:cubicBezTo>
                      <a:pt x="8204" y="362"/>
                      <a:pt x="9009" y="4540"/>
                      <a:pt x="9023" y="4582"/>
                    </a:cubicBezTo>
                    <a:cubicBezTo>
                      <a:pt x="9036" y="4673"/>
                      <a:pt x="9107" y="4729"/>
                      <a:pt x="9195" y="4729"/>
                    </a:cubicBezTo>
                    <a:cubicBezTo>
                      <a:pt x="9205" y="4729"/>
                      <a:pt x="9215" y="4728"/>
                      <a:pt x="9225" y="4726"/>
                    </a:cubicBezTo>
                    <a:cubicBezTo>
                      <a:pt x="9326" y="4712"/>
                      <a:pt x="9384" y="4611"/>
                      <a:pt x="9370" y="4524"/>
                    </a:cubicBezTo>
                    <a:cubicBezTo>
                      <a:pt x="9327" y="4341"/>
                      <a:pt x="8495" y="0"/>
                      <a:pt x="5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9"/>
              <p:cNvSpPr/>
              <p:nvPr/>
            </p:nvSpPr>
            <p:spPr>
              <a:xfrm>
                <a:off x="2686725" y="4607175"/>
                <a:ext cx="92950" cy="240975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9639" extrusionOk="0">
                    <a:moveTo>
                      <a:pt x="3453" y="1"/>
                    </a:moveTo>
                    <a:cubicBezTo>
                      <a:pt x="3402" y="1"/>
                      <a:pt x="3349" y="24"/>
                      <a:pt x="3306" y="83"/>
                    </a:cubicBezTo>
                    <a:cubicBezTo>
                      <a:pt x="29" y="3865"/>
                      <a:pt x="1" y="9235"/>
                      <a:pt x="1" y="9466"/>
                    </a:cubicBezTo>
                    <a:cubicBezTo>
                      <a:pt x="1" y="9567"/>
                      <a:pt x="73" y="9639"/>
                      <a:pt x="174" y="9639"/>
                    </a:cubicBezTo>
                    <a:cubicBezTo>
                      <a:pt x="275" y="9639"/>
                      <a:pt x="362" y="9567"/>
                      <a:pt x="362" y="9466"/>
                    </a:cubicBezTo>
                    <a:cubicBezTo>
                      <a:pt x="362" y="9235"/>
                      <a:pt x="390" y="4009"/>
                      <a:pt x="3581" y="314"/>
                    </a:cubicBezTo>
                    <a:cubicBezTo>
                      <a:pt x="3718" y="176"/>
                      <a:pt x="3593" y="1"/>
                      <a:pt x="3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9"/>
              <p:cNvSpPr/>
              <p:nvPr/>
            </p:nvSpPr>
            <p:spPr>
              <a:xfrm>
                <a:off x="2955600" y="4738425"/>
                <a:ext cx="142200" cy="222700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8908" extrusionOk="0">
                    <a:moveTo>
                      <a:pt x="5500" y="0"/>
                    </a:moveTo>
                    <a:cubicBezTo>
                      <a:pt x="5399" y="0"/>
                      <a:pt x="5327" y="73"/>
                      <a:pt x="5327" y="174"/>
                    </a:cubicBezTo>
                    <a:cubicBezTo>
                      <a:pt x="4937" y="8344"/>
                      <a:pt x="679" y="8546"/>
                      <a:pt x="274" y="8546"/>
                    </a:cubicBezTo>
                    <a:lnTo>
                      <a:pt x="231" y="8546"/>
                    </a:lnTo>
                    <a:cubicBezTo>
                      <a:pt x="0" y="8546"/>
                      <a:pt x="0" y="8907"/>
                      <a:pt x="231" y="8907"/>
                    </a:cubicBezTo>
                    <a:lnTo>
                      <a:pt x="260" y="8907"/>
                    </a:lnTo>
                    <a:cubicBezTo>
                      <a:pt x="462" y="8907"/>
                      <a:pt x="1617" y="8864"/>
                      <a:pt x="2844" y="7853"/>
                    </a:cubicBezTo>
                    <a:cubicBezTo>
                      <a:pt x="4013" y="6872"/>
                      <a:pt x="5471" y="4735"/>
                      <a:pt x="5688" y="174"/>
                    </a:cubicBezTo>
                    <a:cubicBezTo>
                      <a:pt x="5688" y="73"/>
                      <a:pt x="5601" y="0"/>
                      <a:pt x="5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9"/>
              <p:cNvSpPr/>
              <p:nvPr/>
            </p:nvSpPr>
            <p:spPr>
              <a:xfrm>
                <a:off x="3043925" y="4569050"/>
                <a:ext cx="102950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12032" extrusionOk="0">
                    <a:moveTo>
                      <a:pt x="271" y="1"/>
                    </a:moveTo>
                    <a:cubicBezTo>
                      <a:pt x="121" y="1"/>
                      <a:pt x="0" y="198"/>
                      <a:pt x="148" y="323"/>
                    </a:cubicBezTo>
                    <a:cubicBezTo>
                      <a:pt x="177" y="352"/>
                      <a:pt x="3728" y="3730"/>
                      <a:pt x="2371" y="11828"/>
                    </a:cubicBezTo>
                    <a:cubicBezTo>
                      <a:pt x="2357" y="11929"/>
                      <a:pt x="2414" y="12016"/>
                      <a:pt x="2516" y="12030"/>
                    </a:cubicBezTo>
                    <a:lnTo>
                      <a:pt x="2544" y="12030"/>
                    </a:lnTo>
                    <a:cubicBezTo>
                      <a:pt x="2552" y="12031"/>
                      <a:pt x="2559" y="12032"/>
                      <a:pt x="2567" y="12032"/>
                    </a:cubicBezTo>
                    <a:cubicBezTo>
                      <a:pt x="2645" y="12032"/>
                      <a:pt x="2719" y="11965"/>
                      <a:pt x="2732" y="11886"/>
                    </a:cubicBezTo>
                    <a:cubicBezTo>
                      <a:pt x="4118" y="3585"/>
                      <a:pt x="538" y="193"/>
                      <a:pt x="393" y="49"/>
                    </a:cubicBezTo>
                    <a:cubicBezTo>
                      <a:pt x="354" y="15"/>
                      <a:pt x="31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9"/>
              <p:cNvSpPr/>
              <p:nvPr/>
            </p:nvSpPr>
            <p:spPr>
              <a:xfrm>
                <a:off x="2653525" y="4514575"/>
                <a:ext cx="392800" cy="292450"/>
              </a:xfrm>
              <a:custGeom>
                <a:avLst/>
                <a:gdLst/>
                <a:ahLst/>
                <a:cxnLst/>
                <a:rect l="l" t="t" r="r" b="b"/>
                <a:pathLst>
                  <a:path w="15712" h="11698" extrusionOk="0">
                    <a:moveTo>
                      <a:pt x="11106" y="0"/>
                    </a:moveTo>
                    <a:cubicBezTo>
                      <a:pt x="9164" y="0"/>
                      <a:pt x="7203" y="962"/>
                      <a:pt x="6583" y="1304"/>
                    </a:cubicBezTo>
                    <a:cubicBezTo>
                      <a:pt x="535" y="4552"/>
                      <a:pt x="1" y="11437"/>
                      <a:pt x="1" y="11495"/>
                    </a:cubicBezTo>
                    <a:cubicBezTo>
                      <a:pt x="1" y="11596"/>
                      <a:pt x="73" y="11683"/>
                      <a:pt x="174" y="11697"/>
                    </a:cubicBezTo>
                    <a:lnTo>
                      <a:pt x="188" y="11697"/>
                    </a:lnTo>
                    <a:cubicBezTo>
                      <a:pt x="275" y="11697"/>
                      <a:pt x="361" y="11625"/>
                      <a:pt x="361" y="11524"/>
                    </a:cubicBezTo>
                    <a:cubicBezTo>
                      <a:pt x="376" y="11452"/>
                      <a:pt x="896" y="4768"/>
                      <a:pt x="6756" y="1621"/>
                    </a:cubicBezTo>
                    <a:cubicBezTo>
                      <a:pt x="7958" y="977"/>
                      <a:pt x="9658" y="355"/>
                      <a:pt x="11147" y="355"/>
                    </a:cubicBezTo>
                    <a:cubicBezTo>
                      <a:pt x="11394" y="355"/>
                      <a:pt x="11635" y="372"/>
                      <a:pt x="11867" y="409"/>
                    </a:cubicBezTo>
                    <a:cubicBezTo>
                      <a:pt x="14552" y="842"/>
                      <a:pt x="15331" y="1896"/>
                      <a:pt x="15331" y="1896"/>
                    </a:cubicBezTo>
                    <a:cubicBezTo>
                      <a:pt x="15369" y="1950"/>
                      <a:pt x="15420" y="1973"/>
                      <a:pt x="15470" y="1973"/>
                    </a:cubicBezTo>
                    <a:cubicBezTo>
                      <a:pt x="15593" y="1973"/>
                      <a:pt x="15712" y="1837"/>
                      <a:pt x="15620" y="1693"/>
                    </a:cubicBezTo>
                    <a:cubicBezTo>
                      <a:pt x="15591" y="1636"/>
                      <a:pt x="14782" y="510"/>
                      <a:pt x="11924" y="62"/>
                    </a:cubicBezTo>
                    <a:cubicBezTo>
                      <a:pt x="11654" y="19"/>
                      <a:pt x="11380" y="0"/>
                      <a:pt x="1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9"/>
              <p:cNvSpPr/>
              <p:nvPr/>
            </p:nvSpPr>
            <p:spPr>
              <a:xfrm>
                <a:off x="2923350" y="4483900"/>
                <a:ext cx="243750" cy="389525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5581" extrusionOk="0">
                    <a:moveTo>
                      <a:pt x="405" y="1"/>
                    </a:moveTo>
                    <a:cubicBezTo>
                      <a:pt x="300" y="1"/>
                      <a:pt x="241" y="5"/>
                      <a:pt x="236" y="5"/>
                    </a:cubicBezTo>
                    <a:cubicBezTo>
                      <a:pt x="0" y="32"/>
                      <a:pt x="18" y="367"/>
                      <a:pt x="238" y="367"/>
                    </a:cubicBezTo>
                    <a:cubicBezTo>
                      <a:pt x="247" y="367"/>
                      <a:pt x="256" y="367"/>
                      <a:pt x="265" y="365"/>
                    </a:cubicBezTo>
                    <a:cubicBezTo>
                      <a:pt x="288" y="364"/>
                      <a:pt x="369" y="359"/>
                      <a:pt x="496" y="359"/>
                    </a:cubicBezTo>
                    <a:cubicBezTo>
                      <a:pt x="1558" y="359"/>
                      <a:pt x="5900" y="719"/>
                      <a:pt x="7988" y="6544"/>
                    </a:cubicBezTo>
                    <a:cubicBezTo>
                      <a:pt x="9359" y="10369"/>
                      <a:pt x="8537" y="15321"/>
                      <a:pt x="8537" y="15378"/>
                    </a:cubicBezTo>
                    <a:cubicBezTo>
                      <a:pt x="8522" y="15479"/>
                      <a:pt x="8580" y="15566"/>
                      <a:pt x="8681" y="15580"/>
                    </a:cubicBezTo>
                    <a:lnTo>
                      <a:pt x="8710" y="15580"/>
                    </a:lnTo>
                    <a:cubicBezTo>
                      <a:pt x="8796" y="15580"/>
                      <a:pt x="8883" y="15523"/>
                      <a:pt x="8898" y="15436"/>
                    </a:cubicBezTo>
                    <a:cubicBezTo>
                      <a:pt x="8898" y="15378"/>
                      <a:pt x="9749" y="10340"/>
                      <a:pt x="8335" y="6428"/>
                    </a:cubicBezTo>
                    <a:cubicBezTo>
                      <a:pt x="6125" y="305"/>
                      <a:pt x="1362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9"/>
              <p:cNvSpPr/>
              <p:nvPr/>
            </p:nvSpPr>
            <p:spPr>
              <a:xfrm>
                <a:off x="2631875" y="4483950"/>
                <a:ext cx="279350" cy="233200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9328" extrusionOk="0">
                    <a:moveTo>
                      <a:pt x="10997" y="1"/>
                    </a:moveTo>
                    <a:cubicBezTo>
                      <a:pt x="10989" y="1"/>
                      <a:pt x="10980" y="1"/>
                      <a:pt x="10971" y="3"/>
                    </a:cubicBezTo>
                    <a:cubicBezTo>
                      <a:pt x="10899" y="3"/>
                      <a:pt x="4086" y="753"/>
                      <a:pt x="44" y="9068"/>
                    </a:cubicBezTo>
                    <a:cubicBezTo>
                      <a:pt x="0" y="9155"/>
                      <a:pt x="44" y="9270"/>
                      <a:pt x="130" y="9313"/>
                    </a:cubicBezTo>
                    <a:cubicBezTo>
                      <a:pt x="159" y="9328"/>
                      <a:pt x="188" y="9328"/>
                      <a:pt x="217" y="9328"/>
                    </a:cubicBezTo>
                    <a:cubicBezTo>
                      <a:pt x="289" y="9328"/>
                      <a:pt x="347" y="9284"/>
                      <a:pt x="376" y="9227"/>
                    </a:cubicBezTo>
                    <a:cubicBezTo>
                      <a:pt x="4317" y="1100"/>
                      <a:pt x="10943" y="363"/>
                      <a:pt x="11000" y="363"/>
                    </a:cubicBezTo>
                    <a:cubicBezTo>
                      <a:pt x="11101" y="349"/>
                      <a:pt x="11173" y="262"/>
                      <a:pt x="11173" y="161"/>
                    </a:cubicBezTo>
                    <a:cubicBezTo>
                      <a:pt x="11160" y="69"/>
                      <a:pt x="11087" y="1"/>
                      <a:pt x="10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9"/>
              <p:cNvSpPr/>
              <p:nvPr/>
            </p:nvSpPr>
            <p:spPr>
              <a:xfrm>
                <a:off x="2823150" y="4769100"/>
                <a:ext cx="101800" cy="19202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7681" extrusionOk="0">
                    <a:moveTo>
                      <a:pt x="275" y="1"/>
                    </a:moveTo>
                    <a:cubicBezTo>
                      <a:pt x="173" y="1"/>
                      <a:pt x="87" y="73"/>
                      <a:pt x="87" y="174"/>
                    </a:cubicBezTo>
                    <a:cubicBezTo>
                      <a:pt x="87" y="405"/>
                      <a:pt x="0" y="6164"/>
                      <a:pt x="3797" y="7666"/>
                    </a:cubicBezTo>
                    <a:cubicBezTo>
                      <a:pt x="3826" y="7680"/>
                      <a:pt x="3840" y="7680"/>
                      <a:pt x="3869" y="7680"/>
                    </a:cubicBezTo>
                    <a:cubicBezTo>
                      <a:pt x="3941" y="7680"/>
                      <a:pt x="4013" y="7637"/>
                      <a:pt x="4028" y="7565"/>
                    </a:cubicBezTo>
                    <a:cubicBezTo>
                      <a:pt x="4071" y="7478"/>
                      <a:pt x="4028" y="7363"/>
                      <a:pt x="3927" y="7334"/>
                    </a:cubicBezTo>
                    <a:cubicBezTo>
                      <a:pt x="361" y="5919"/>
                      <a:pt x="448" y="231"/>
                      <a:pt x="448" y="174"/>
                    </a:cubicBezTo>
                    <a:cubicBezTo>
                      <a:pt x="448" y="73"/>
                      <a:pt x="376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9"/>
              <p:cNvSpPr/>
              <p:nvPr/>
            </p:nvSpPr>
            <p:spPr>
              <a:xfrm>
                <a:off x="2888025" y="4454600"/>
                <a:ext cx="299650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11986" h="15887" extrusionOk="0">
                    <a:moveTo>
                      <a:pt x="1171" y="0"/>
                    </a:moveTo>
                    <a:cubicBezTo>
                      <a:pt x="665" y="0"/>
                      <a:pt x="303" y="62"/>
                      <a:pt x="148" y="152"/>
                    </a:cubicBezTo>
                    <a:cubicBezTo>
                      <a:pt x="1" y="262"/>
                      <a:pt x="93" y="477"/>
                      <a:pt x="248" y="477"/>
                    </a:cubicBezTo>
                    <a:cubicBezTo>
                      <a:pt x="276" y="477"/>
                      <a:pt x="305" y="470"/>
                      <a:pt x="336" y="455"/>
                    </a:cubicBezTo>
                    <a:cubicBezTo>
                      <a:pt x="442" y="395"/>
                      <a:pt x="716" y="353"/>
                      <a:pt x="1111" y="353"/>
                    </a:cubicBezTo>
                    <a:cubicBezTo>
                      <a:pt x="2063" y="353"/>
                      <a:pt x="3718" y="596"/>
                      <a:pt x="5431" y="1422"/>
                    </a:cubicBezTo>
                    <a:cubicBezTo>
                      <a:pt x="7727" y="2533"/>
                      <a:pt x="10614" y="4944"/>
                      <a:pt x="11335" y="10126"/>
                    </a:cubicBezTo>
                    <a:cubicBezTo>
                      <a:pt x="11624" y="12162"/>
                      <a:pt x="11249" y="15655"/>
                      <a:pt x="11249" y="15699"/>
                    </a:cubicBezTo>
                    <a:cubicBezTo>
                      <a:pt x="11234" y="15785"/>
                      <a:pt x="11307" y="15886"/>
                      <a:pt x="11408" y="15886"/>
                    </a:cubicBezTo>
                    <a:lnTo>
                      <a:pt x="11422" y="15886"/>
                    </a:lnTo>
                    <a:cubicBezTo>
                      <a:pt x="11509" y="15886"/>
                      <a:pt x="11595" y="15828"/>
                      <a:pt x="11610" y="15727"/>
                    </a:cubicBezTo>
                    <a:cubicBezTo>
                      <a:pt x="11624" y="15583"/>
                      <a:pt x="11985" y="12162"/>
                      <a:pt x="11696" y="10069"/>
                    </a:cubicBezTo>
                    <a:cubicBezTo>
                      <a:pt x="10960" y="4728"/>
                      <a:pt x="7972" y="2245"/>
                      <a:pt x="5590" y="1090"/>
                    </a:cubicBezTo>
                    <a:cubicBezTo>
                      <a:pt x="3869" y="263"/>
                      <a:pt x="2214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9"/>
              <p:cNvSpPr/>
              <p:nvPr/>
            </p:nvSpPr>
            <p:spPr>
              <a:xfrm>
                <a:off x="3182225" y="4648350"/>
                <a:ext cx="357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477" extrusionOk="0">
                    <a:moveTo>
                      <a:pt x="258" y="1"/>
                    </a:moveTo>
                    <a:cubicBezTo>
                      <a:pt x="131" y="1"/>
                      <a:pt x="1" y="125"/>
                      <a:pt x="87" y="269"/>
                    </a:cubicBezTo>
                    <a:cubicBezTo>
                      <a:pt x="102" y="298"/>
                      <a:pt x="1069" y="2333"/>
                      <a:pt x="751" y="6288"/>
                    </a:cubicBezTo>
                    <a:cubicBezTo>
                      <a:pt x="737" y="6375"/>
                      <a:pt x="809" y="6462"/>
                      <a:pt x="910" y="6476"/>
                    </a:cubicBezTo>
                    <a:lnTo>
                      <a:pt x="924" y="6476"/>
                    </a:lnTo>
                    <a:cubicBezTo>
                      <a:pt x="1011" y="6476"/>
                      <a:pt x="1098" y="6404"/>
                      <a:pt x="1098" y="6317"/>
                    </a:cubicBezTo>
                    <a:cubicBezTo>
                      <a:pt x="1430" y="2261"/>
                      <a:pt x="462" y="197"/>
                      <a:pt x="419" y="110"/>
                    </a:cubicBezTo>
                    <a:cubicBezTo>
                      <a:pt x="385" y="32"/>
                      <a:pt x="322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9"/>
              <p:cNvSpPr/>
              <p:nvPr/>
            </p:nvSpPr>
            <p:spPr>
              <a:xfrm>
                <a:off x="2617075" y="4462500"/>
                <a:ext cx="254450" cy="207750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8310" extrusionOk="0">
                    <a:moveTo>
                      <a:pt x="9972" y="0"/>
                    </a:moveTo>
                    <a:cubicBezTo>
                      <a:pt x="9954" y="0"/>
                      <a:pt x="9935" y="3"/>
                      <a:pt x="9918" y="9"/>
                    </a:cubicBezTo>
                    <a:cubicBezTo>
                      <a:pt x="1863" y="2939"/>
                      <a:pt x="102" y="7862"/>
                      <a:pt x="29" y="8064"/>
                    </a:cubicBezTo>
                    <a:cubicBezTo>
                      <a:pt x="1" y="8165"/>
                      <a:pt x="58" y="8266"/>
                      <a:pt x="145" y="8295"/>
                    </a:cubicBezTo>
                    <a:cubicBezTo>
                      <a:pt x="159" y="8295"/>
                      <a:pt x="188" y="8309"/>
                      <a:pt x="203" y="8309"/>
                    </a:cubicBezTo>
                    <a:cubicBezTo>
                      <a:pt x="289" y="8309"/>
                      <a:pt x="361" y="8251"/>
                      <a:pt x="390" y="8179"/>
                    </a:cubicBezTo>
                    <a:cubicBezTo>
                      <a:pt x="405" y="8136"/>
                      <a:pt x="2166" y="3213"/>
                      <a:pt x="10048" y="355"/>
                    </a:cubicBezTo>
                    <a:cubicBezTo>
                      <a:pt x="10134" y="312"/>
                      <a:pt x="10178" y="211"/>
                      <a:pt x="10134" y="124"/>
                    </a:cubicBezTo>
                    <a:cubicBezTo>
                      <a:pt x="10111" y="44"/>
                      <a:pt x="10043" y="0"/>
                      <a:pt x="9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9"/>
              <p:cNvSpPr/>
              <p:nvPr/>
            </p:nvSpPr>
            <p:spPr>
              <a:xfrm>
                <a:off x="2614200" y="4457800"/>
                <a:ext cx="205350" cy="1417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5668" extrusionOk="0">
                    <a:moveTo>
                      <a:pt x="8001" y="0"/>
                    </a:moveTo>
                    <a:cubicBezTo>
                      <a:pt x="7981" y="0"/>
                      <a:pt x="7960" y="3"/>
                      <a:pt x="7940" y="9"/>
                    </a:cubicBezTo>
                    <a:cubicBezTo>
                      <a:pt x="3941" y="1539"/>
                      <a:pt x="2440" y="3026"/>
                      <a:pt x="534" y="4903"/>
                    </a:cubicBezTo>
                    <a:lnTo>
                      <a:pt x="72" y="5350"/>
                    </a:lnTo>
                    <a:cubicBezTo>
                      <a:pt x="0" y="5422"/>
                      <a:pt x="0" y="5538"/>
                      <a:pt x="72" y="5610"/>
                    </a:cubicBezTo>
                    <a:cubicBezTo>
                      <a:pt x="101" y="5639"/>
                      <a:pt x="144" y="5668"/>
                      <a:pt x="202" y="5668"/>
                    </a:cubicBezTo>
                    <a:cubicBezTo>
                      <a:pt x="245" y="5653"/>
                      <a:pt x="289" y="5639"/>
                      <a:pt x="318" y="5610"/>
                    </a:cubicBezTo>
                    <a:lnTo>
                      <a:pt x="780" y="5163"/>
                    </a:lnTo>
                    <a:cubicBezTo>
                      <a:pt x="2656" y="3315"/>
                      <a:pt x="4143" y="1842"/>
                      <a:pt x="8070" y="356"/>
                    </a:cubicBezTo>
                    <a:cubicBezTo>
                      <a:pt x="8171" y="312"/>
                      <a:pt x="8214" y="211"/>
                      <a:pt x="8171" y="125"/>
                    </a:cubicBezTo>
                    <a:cubicBezTo>
                      <a:pt x="8148" y="44"/>
                      <a:pt x="8079" y="0"/>
                      <a:pt x="8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9"/>
              <p:cNvSpPr/>
              <p:nvPr/>
            </p:nvSpPr>
            <p:spPr>
              <a:xfrm>
                <a:off x="2602450" y="4424150"/>
                <a:ext cx="6274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25097" h="9974" extrusionOk="0">
                    <a:moveTo>
                      <a:pt x="12163" y="0"/>
                    </a:moveTo>
                    <a:cubicBezTo>
                      <a:pt x="5741" y="0"/>
                      <a:pt x="232" y="4957"/>
                      <a:pt x="167" y="5022"/>
                    </a:cubicBezTo>
                    <a:cubicBezTo>
                      <a:pt x="0" y="5133"/>
                      <a:pt x="125" y="5347"/>
                      <a:pt x="276" y="5347"/>
                    </a:cubicBezTo>
                    <a:cubicBezTo>
                      <a:pt x="322" y="5347"/>
                      <a:pt x="369" y="5328"/>
                      <a:pt x="412" y="5282"/>
                    </a:cubicBezTo>
                    <a:cubicBezTo>
                      <a:pt x="464" y="5230"/>
                      <a:pt x="5872" y="362"/>
                      <a:pt x="12133" y="362"/>
                    </a:cubicBezTo>
                    <a:cubicBezTo>
                      <a:pt x="12813" y="362"/>
                      <a:pt x="13504" y="419"/>
                      <a:pt x="14198" y="547"/>
                    </a:cubicBezTo>
                    <a:cubicBezTo>
                      <a:pt x="18413" y="1297"/>
                      <a:pt x="21950" y="4444"/>
                      <a:pt x="24736" y="9886"/>
                    </a:cubicBezTo>
                    <a:cubicBezTo>
                      <a:pt x="24765" y="9944"/>
                      <a:pt x="24823" y="9973"/>
                      <a:pt x="24895" y="9973"/>
                    </a:cubicBezTo>
                    <a:cubicBezTo>
                      <a:pt x="24924" y="9973"/>
                      <a:pt x="24953" y="9973"/>
                      <a:pt x="24982" y="9959"/>
                    </a:cubicBezTo>
                    <a:cubicBezTo>
                      <a:pt x="25068" y="9915"/>
                      <a:pt x="25097" y="9800"/>
                      <a:pt x="25054" y="9713"/>
                    </a:cubicBezTo>
                    <a:cubicBezTo>
                      <a:pt x="22224" y="4170"/>
                      <a:pt x="18601" y="965"/>
                      <a:pt x="14270" y="186"/>
                    </a:cubicBezTo>
                    <a:cubicBezTo>
                      <a:pt x="13561" y="58"/>
                      <a:pt x="12857" y="0"/>
                      <a:pt x="12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9"/>
              <p:cNvSpPr/>
              <p:nvPr/>
            </p:nvSpPr>
            <p:spPr>
              <a:xfrm>
                <a:off x="2599400" y="4397025"/>
                <a:ext cx="2923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4620" extrusionOk="0">
                    <a:moveTo>
                      <a:pt x="11448" y="1"/>
                    </a:moveTo>
                    <a:cubicBezTo>
                      <a:pt x="4446" y="1"/>
                      <a:pt x="159" y="4273"/>
                      <a:pt x="116" y="4317"/>
                    </a:cubicBezTo>
                    <a:cubicBezTo>
                      <a:pt x="0" y="4432"/>
                      <a:pt x="72" y="4620"/>
                      <a:pt x="246" y="4620"/>
                    </a:cubicBezTo>
                    <a:cubicBezTo>
                      <a:pt x="289" y="4620"/>
                      <a:pt x="332" y="4605"/>
                      <a:pt x="376" y="4577"/>
                    </a:cubicBezTo>
                    <a:cubicBezTo>
                      <a:pt x="404" y="4533"/>
                      <a:pt x="4591" y="361"/>
                      <a:pt x="11448" y="361"/>
                    </a:cubicBezTo>
                    <a:cubicBezTo>
                      <a:pt x="11693" y="361"/>
                      <a:pt x="11693" y="1"/>
                      <a:pt x="11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9"/>
              <p:cNvSpPr/>
              <p:nvPr/>
            </p:nvSpPr>
            <p:spPr>
              <a:xfrm>
                <a:off x="2925275" y="4394850"/>
                <a:ext cx="3176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9789" extrusionOk="0">
                    <a:moveTo>
                      <a:pt x="246" y="1"/>
                    </a:moveTo>
                    <a:cubicBezTo>
                      <a:pt x="0" y="1"/>
                      <a:pt x="0" y="362"/>
                      <a:pt x="246" y="362"/>
                    </a:cubicBezTo>
                    <a:cubicBezTo>
                      <a:pt x="318" y="362"/>
                      <a:pt x="7839" y="564"/>
                      <a:pt x="12343" y="9687"/>
                    </a:cubicBezTo>
                    <a:cubicBezTo>
                      <a:pt x="12372" y="9745"/>
                      <a:pt x="12429" y="9788"/>
                      <a:pt x="12502" y="9788"/>
                    </a:cubicBezTo>
                    <a:cubicBezTo>
                      <a:pt x="12530" y="9788"/>
                      <a:pt x="12545" y="9774"/>
                      <a:pt x="12574" y="9774"/>
                    </a:cubicBezTo>
                    <a:cubicBezTo>
                      <a:pt x="12660" y="9730"/>
                      <a:pt x="12704" y="9615"/>
                      <a:pt x="12660" y="9528"/>
                    </a:cubicBezTo>
                    <a:cubicBezTo>
                      <a:pt x="8055" y="203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9"/>
              <p:cNvSpPr/>
              <p:nvPr/>
            </p:nvSpPr>
            <p:spPr>
              <a:xfrm>
                <a:off x="2585325" y="4365275"/>
                <a:ext cx="2674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4259" extrusionOk="0">
                    <a:moveTo>
                      <a:pt x="10452" y="0"/>
                    </a:moveTo>
                    <a:cubicBezTo>
                      <a:pt x="4504" y="0"/>
                      <a:pt x="173" y="3898"/>
                      <a:pt x="130" y="3941"/>
                    </a:cubicBezTo>
                    <a:cubicBezTo>
                      <a:pt x="0" y="4042"/>
                      <a:pt x="87" y="4259"/>
                      <a:pt x="246" y="4259"/>
                    </a:cubicBezTo>
                    <a:cubicBezTo>
                      <a:pt x="289" y="4244"/>
                      <a:pt x="332" y="4230"/>
                      <a:pt x="376" y="4201"/>
                    </a:cubicBezTo>
                    <a:cubicBezTo>
                      <a:pt x="419" y="4172"/>
                      <a:pt x="4648" y="361"/>
                      <a:pt x="10452" y="361"/>
                    </a:cubicBezTo>
                    <a:cubicBezTo>
                      <a:pt x="10697" y="361"/>
                      <a:pt x="10697" y="0"/>
                      <a:pt x="10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9"/>
              <p:cNvSpPr/>
              <p:nvPr/>
            </p:nvSpPr>
            <p:spPr>
              <a:xfrm>
                <a:off x="2865000" y="4361650"/>
                <a:ext cx="415050" cy="264575"/>
              </a:xfrm>
              <a:custGeom>
                <a:avLst/>
                <a:gdLst/>
                <a:ahLst/>
                <a:cxnLst/>
                <a:rect l="l" t="t" r="r" b="b"/>
                <a:pathLst>
                  <a:path w="16602" h="10583" extrusionOk="0">
                    <a:moveTo>
                      <a:pt x="188" y="1"/>
                    </a:moveTo>
                    <a:cubicBezTo>
                      <a:pt x="87" y="1"/>
                      <a:pt x="1" y="88"/>
                      <a:pt x="1" y="189"/>
                    </a:cubicBezTo>
                    <a:cubicBezTo>
                      <a:pt x="1" y="290"/>
                      <a:pt x="87" y="362"/>
                      <a:pt x="188" y="362"/>
                    </a:cubicBezTo>
                    <a:cubicBezTo>
                      <a:pt x="2296" y="376"/>
                      <a:pt x="4404" y="752"/>
                      <a:pt x="6396" y="1473"/>
                    </a:cubicBezTo>
                    <a:cubicBezTo>
                      <a:pt x="10784" y="2989"/>
                      <a:pt x="14335" y="6251"/>
                      <a:pt x="16241" y="10481"/>
                    </a:cubicBezTo>
                    <a:cubicBezTo>
                      <a:pt x="16270" y="10539"/>
                      <a:pt x="16327" y="10582"/>
                      <a:pt x="16399" y="10582"/>
                    </a:cubicBezTo>
                    <a:lnTo>
                      <a:pt x="16472" y="10582"/>
                    </a:lnTo>
                    <a:cubicBezTo>
                      <a:pt x="16558" y="10539"/>
                      <a:pt x="16602" y="10423"/>
                      <a:pt x="16558" y="10337"/>
                    </a:cubicBezTo>
                    <a:cubicBezTo>
                      <a:pt x="14624" y="6006"/>
                      <a:pt x="11001" y="2686"/>
                      <a:pt x="6526" y="1141"/>
                    </a:cubicBezTo>
                    <a:cubicBezTo>
                      <a:pt x="4490" y="405"/>
                      <a:pt x="2339" y="15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9"/>
              <p:cNvSpPr/>
              <p:nvPr/>
            </p:nvSpPr>
            <p:spPr>
              <a:xfrm>
                <a:off x="2582075" y="4331975"/>
                <a:ext cx="465425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8617" h="4003" extrusionOk="0">
                    <a:moveTo>
                      <a:pt x="11418" y="0"/>
                    </a:moveTo>
                    <a:cubicBezTo>
                      <a:pt x="9386" y="0"/>
                      <a:pt x="7353" y="328"/>
                      <a:pt x="5399" y="986"/>
                    </a:cubicBezTo>
                    <a:cubicBezTo>
                      <a:pt x="2151" y="2068"/>
                      <a:pt x="145" y="3671"/>
                      <a:pt x="130" y="3685"/>
                    </a:cubicBezTo>
                    <a:cubicBezTo>
                      <a:pt x="0" y="3801"/>
                      <a:pt x="73" y="4003"/>
                      <a:pt x="231" y="4003"/>
                    </a:cubicBezTo>
                    <a:cubicBezTo>
                      <a:pt x="275" y="4003"/>
                      <a:pt x="318" y="3988"/>
                      <a:pt x="347" y="3959"/>
                    </a:cubicBezTo>
                    <a:cubicBezTo>
                      <a:pt x="412" y="3916"/>
                      <a:pt x="4924" y="363"/>
                      <a:pt x="11480" y="363"/>
                    </a:cubicBezTo>
                    <a:cubicBezTo>
                      <a:pt x="13573" y="363"/>
                      <a:pt x="15873" y="725"/>
                      <a:pt x="18305" y="1679"/>
                    </a:cubicBezTo>
                    <a:cubicBezTo>
                      <a:pt x="18326" y="1686"/>
                      <a:pt x="18347" y="1689"/>
                      <a:pt x="18367" y="1689"/>
                    </a:cubicBezTo>
                    <a:cubicBezTo>
                      <a:pt x="18541" y="1689"/>
                      <a:pt x="18616" y="1425"/>
                      <a:pt x="18434" y="1347"/>
                    </a:cubicBezTo>
                    <a:cubicBezTo>
                      <a:pt x="16183" y="451"/>
                      <a:pt x="13801" y="0"/>
                      <a:pt x="1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9"/>
              <p:cNvSpPr/>
              <p:nvPr/>
            </p:nvSpPr>
            <p:spPr>
              <a:xfrm>
                <a:off x="2574500" y="4303025"/>
                <a:ext cx="35007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14003" h="3545" extrusionOk="0">
                    <a:moveTo>
                      <a:pt x="11541" y="0"/>
                    </a:moveTo>
                    <a:cubicBezTo>
                      <a:pt x="3948" y="0"/>
                      <a:pt x="170" y="3200"/>
                      <a:pt x="130" y="3226"/>
                    </a:cubicBezTo>
                    <a:cubicBezTo>
                      <a:pt x="0" y="3342"/>
                      <a:pt x="87" y="3544"/>
                      <a:pt x="260" y="3544"/>
                    </a:cubicBezTo>
                    <a:cubicBezTo>
                      <a:pt x="289" y="3544"/>
                      <a:pt x="332" y="3530"/>
                      <a:pt x="376" y="3501"/>
                    </a:cubicBezTo>
                    <a:cubicBezTo>
                      <a:pt x="415" y="3474"/>
                      <a:pt x="4093" y="362"/>
                      <a:pt x="11539" y="362"/>
                    </a:cubicBezTo>
                    <a:cubicBezTo>
                      <a:pt x="12258" y="362"/>
                      <a:pt x="13012" y="391"/>
                      <a:pt x="13800" y="455"/>
                    </a:cubicBezTo>
                    <a:cubicBezTo>
                      <a:pt x="13902" y="455"/>
                      <a:pt x="13988" y="383"/>
                      <a:pt x="13988" y="282"/>
                    </a:cubicBezTo>
                    <a:cubicBezTo>
                      <a:pt x="14003" y="195"/>
                      <a:pt x="13930" y="108"/>
                      <a:pt x="13829" y="94"/>
                    </a:cubicBezTo>
                    <a:cubicBezTo>
                      <a:pt x="13032" y="30"/>
                      <a:pt x="12269" y="0"/>
                      <a:pt x="11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9"/>
              <p:cNvSpPr/>
              <p:nvPr/>
            </p:nvSpPr>
            <p:spPr>
              <a:xfrm>
                <a:off x="3065650" y="4377425"/>
                <a:ext cx="244350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9403" extrusionOk="0">
                    <a:moveTo>
                      <a:pt x="253" y="1"/>
                    </a:moveTo>
                    <a:cubicBezTo>
                      <a:pt x="85" y="1"/>
                      <a:pt x="0" y="264"/>
                      <a:pt x="189" y="352"/>
                    </a:cubicBezTo>
                    <a:cubicBezTo>
                      <a:pt x="261" y="380"/>
                      <a:pt x="7608" y="3585"/>
                      <a:pt x="9398" y="9273"/>
                    </a:cubicBezTo>
                    <a:cubicBezTo>
                      <a:pt x="9413" y="9359"/>
                      <a:pt x="9485" y="9403"/>
                      <a:pt x="9572" y="9403"/>
                    </a:cubicBezTo>
                    <a:lnTo>
                      <a:pt x="9629" y="9403"/>
                    </a:lnTo>
                    <a:cubicBezTo>
                      <a:pt x="9716" y="9359"/>
                      <a:pt x="9774" y="9258"/>
                      <a:pt x="9745" y="9172"/>
                    </a:cubicBezTo>
                    <a:cubicBezTo>
                      <a:pt x="7911" y="3325"/>
                      <a:pt x="405" y="48"/>
                      <a:pt x="333" y="19"/>
                    </a:cubicBezTo>
                    <a:cubicBezTo>
                      <a:pt x="305" y="6"/>
                      <a:pt x="278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9"/>
              <p:cNvSpPr/>
              <p:nvPr/>
            </p:nvSpPr>
            <p:spPr>
              <a:xfrm>
                <a:off x="2940050" y="4302375"/>
                <a:ext cx="378250" cy="249850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9994" extrusionOk="0">
                    <a:moveTo>
                      <a:pt x="265" y="1"/>
                    </a:moveTo>
                    <a:cubicBezTo>
                      <a:pt x="52" y="1"/>
                      <a:pt x="1" y="325"/>
                      <a:pt x="232" y="365"/>
                    </a:cubicBezTo>
                    <a:cubicBezTo>
                      <a:pt x="4938" y="1304"/>
                      <a:pt x="11261" y="4624"/>
                      <a:pt x="14783" y="9907"/>
                    </a:cubicBezTo>
                    <a:cubicBezTo>
                      <a:pt x="14812" y="9950"/>
                      <a:pt x="14870" y="9994"/>
                      <a:pt x="14928" y="9994"/>
                    </a:cubicBezTo>
                    <a:cubicBezTo>
                      <a:pt x="14971" y="9979"/>
                      <a:pt x="15000" y="9965"/>
                      <a:pt x="15029" y="9950"/>
                    </a:cubicBezTo>
                    <a:cubicBezTo>
                      <a:pt x="15115" y="9893"/>
                      <a:pt x="15130" y="9777"/>
                      <a:pt x="15086" y="9705"/>
                    </a:cubicBezTo>
                    <a:cubicBezTo>
                      <a:pt x="11492" y="4335"/>
                      <a:pt x="5083" y="957"/>
                      <a:pt x="304" y="4"/>
                    </a:cubicBezTo>
                    <a:cubicBezTo>
                      <a:pt x="291" y="2"/>
                      <a:pt x="277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9"/>
              <p:cNvSpPr/>
              <p:nvPr/>
            </p:nvSpPr>
            <p:spPr>
              <a:xfrm>
                <a:off x="2581700" y="4274575"/>
                <a:ext cx="3424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13696" h="2734" extrusionOk="0">
                    <a:moveTo>
                      <a:pt x="10725" y="0"/>
                    </a:moveTo>
                    <a:cubicBezTo>
                      <a:pt x="4427" y="0"/>
                      <a:pt x="210" y="2376"/>
                      <a:pt x="160" y="2401"/>
                    </a:cubicBezTo>
                    <a:cubicBezTo>
                      <a:pt x="1" y="2488"/>
                      <a:pt x="73" y="2733"/>
                      <a:pt x="246" y="2733"/>
                    </a:cubicBezTo>
                    <a:cubicBezTo>
                      <a:pt x="290" y="2733"/>
                      <a:pt x="318" y="2733"/>
                      <a:pt x="347" y="2719"/>
                    </a:cubicBezTo>
                    <a:cubicBezTo>
                      <a:pt x="385" y="2694"/>
                      <a:pt x="4519" y="359"/>
                      <a:pt x="10695" y="359"/>
                    </a:cubicBezTo>
                    <a:cubicBezTo>
                      <a:pt x="11562" y="359"/>
                      <a:pt x="12470" y="405"/>
                      <a:pt x="13411" y="510"/>
                    </a:cubicBezTo>
                    <a:cubicBezTo>
                      <a:pt x="13416" y="510"/>
                      <a:pt x="13421" y="511"/>
                      <a:pt x="13426" y="511"/>
                    </a:cubicBezTo>
                    <a:cubicBezTo>
                      <a:pt x="13658" y="511"/>
                      <a:pt x="13695" y="163"/>
                      <a:pt x="13455" y="149"/>
                    </a:cubicBezTo>
                    <a:cubicBezTo>
                      <a:pt x="12509" y="46"/>
                      <a:pt x="11597" y="0"/>
                      <a:pt x="107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9"/>
              <p:cNvSpPr/>
              <p:nvPr/>
            </p:nvSpPr>
            <p:spPr>
              <a:xfrm>
                <a:off x="2574500" y="4226950"/>
                <a:ext cx="519400" cy="76625"/>
              </a:xfrm>
              <a:custGeom>
                <a:avLst/>
                <a:gdLst/>
                <a:ahLst/>
                <a:cxnLst/>
                <a:rect l="l" t="t" r="r" b="b"/>
                <a:pathLst>
                  <a:path w="20776" h="3065" extrusionOk="0">
                    <a:moveTo>
                      <a:pt x="11055" y="1"/>
                    </a:moveTo>
                    <a:cubicBezTo>
                      <a:pt x="9095" y="1"/>
                      <a:pt x="7386" y="239"/>
                      <a:pt x="6005" y="539"/>
                    </a:cubicBezTo>
                    <a:cubicBezTo>
                      <a:pt x="2396" y="1318"/>
                      <a:pt x="173" y="2704"/>
                      <a:pt x="159" y="2718"/>
                    </a:cubicBezTo>
                    <a:cubicBezTo>
                      <a:pt x="0" y="2819"/>
                      <a:pt x="72" y="3065"/>
                      <a:pt x="260" y="3065"/>
                    </a:cubicBezTo>
                    <a:cubicBezTo>
                      <a:pt x="289" y="3065"/>
                      <a:pt x="318" y="3050"/>
                      <a:pt x="347" y="3036"/>
                    </a:cubicBezTo>
                    <a:cubicBezTo>
                      <a:pt x="407" y="2996"/>
                      <a:pt x="4652" y="365"/>
                      <a:pt x="11084" y="365"/>
                    </a:cubicBezTo>
                    <a:cubicBezTo>
                      <a:pt x="13851" y="365"/>
                      <a:pt x="17023" y="852"/>
                      <a:pt x="20441" y="2242"/>
                    </a:cubicBezTo>
                    <a:cubicBezTo>
                      <a:pt x="20465" y="2252"/>
                      <a:pt x="20489" y="2256"/>
                      <a:pt x="20511" y="2256"/>
                    </a:cubicBezTo>
                    <a:cubicBezTo>
                      <a:pt x="20685" y="2256"/>
                      <a:pt x="20775" y="1985"/>
                      <a:pt x="20571" y="1896"/>
                    </a:cubicBezTo>
                    <a:cubicBezTo>
                      <a:pt x="17054" y="470"/>
                      <a:pt x="13808" y="1"/>
                      <a:pt x="110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9"/>
              <p:cNvSpPr/>
              <p:nvPr/>
            </p:nvSpPr>
            <p:spPr>
              <a:xfrm>
                <a:off x="2863200" y="4255550"/>
                <a:ext cx="47387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8955" h="10770" extrusionOk="0">
                    <a:moveTo>
                      <a:pt x="246" y="1"/>
                    </a:moveTo>
                    <a:cubicBezTo>
                      <a:pt x="1" y="1"/>
                      <a:pt x="1" y="362"/>
                      <a:pt x="246" y="362"/>
                    </a:cubicBezTo>
                    <a:cubicBezTo>
                      <a:pt x="347" y="362"/>
                      <a:pt x="11347" y="477"/>
                      <a:pt x="18579" y="10698"/>
                    </a:cubicBezTo>
                    <a:cubicBezTo>
                      <a:pt x="18608" y="10741"/>
                      <a:pt x="18666" y="10770"/>
                      <a:pt x="18723" y="10770"/>
                    </a:cubicBezTo>
                    <a:cubicBezTo>
                      <a:pt x="18868" y="10770"/>
                      <a:pt x="18954" y="10611"/>
                      <a:pt x="18868" y="10495"/>
                    </a:cubicBezTo>
                    <a:cubicBezTo>
                      <a:pt x="15894" y="6251"/>
                      <a:pt x="11664" y="3032"/>
                      <a:pt x="6785" y="1315"/>
                    </a:cubicBezTo>
                    <a:cubicBezTo>
                      <a:pt x="3104" y="15"/>
                      <a:pt x="275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9"/>
              <p:cNvSpPr/>
              <p:nvPr/>
            </p:nvSpPr>
            <p:spPr>
              <a:xfrm>
                <a:off x="3104625" y="4285725"/>
                <a:ext cx="2422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8163" extrusionOk="0">
                    <a:moveTo>
                      <a:pt x="207" y="1"/>
                    </a:moveTo>
                    <a:cubicBezTo>
                      <a:pt x="145" y="1"/>
                      <a:pt x="84" y="33"/>
                      <a:pt x="44" y="93"/>
                    </a:cubicBezTo>
                    <a:cubicBezTo>
                      <a:pt x="1" y="180"/>
                      <a:pt x="30" y="281"/>
                      <a:pt x="116" y="338"/>
                    </a:cubicBezTo>
                    <a:cubicBezTo>
                      <a:pt x="3119" y="2042"/>
                      <a:pt x="4895" y="3168"/>
                      <a:pt x="9312" y="8090"/>
                    </a:cubicBezTo>
                    <a:cubicBezTo>
                      <a:pt x="9355" y="8134"/>
                      <a:pt x="9398" y="8148"/>
                      <a:pt x="9456" y="8148"/>
                    </a:cubicBezTo>
                    <a:lnTo>
                      <a:pt x="9442" y="8162"/>
                    </a:lnTo>
                    <a:cubicBezTo>
                      <a:pt x="9600" y="8162"/>
                      <a:pt x="9687" y="7975"/>
                      <a:pt x="9586" y="7859"/>
                    </a:cubicBezTo>
                    <a:cubicBezTo>
                      <a:pt x="5111" y="2894"/>
                      <a:pt x="3321" y="1753"/>
                      <a:pt x="290" y="21"/>
                    </a:cubicBezTo>
                    <a:cubicBezTo>
                      <a:pt x="263" y="7"/>
                      <a:pt x="235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9"/>
              <p:cNvSpPr/>
              <p:nvPr/>
            </p:nvSpPr>
            <p:spPr>
              <a:xfrm>
                <a:off x="2565725" y="4197725"/>
                <a:ext cx="620850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24834" h="4321" extrusionOk="0">
                    <a:moveTo>
                      <a:pt x="11294" y="0"/>
                    </a:moveTo>
                    <a:cubicBezTo>
                      <a:pt x="10206" y="0"/>
                      <a:pt x="9187" y="64"/>
                      <a:pt x="8262" y="163"/>
                    </a:cubicBezTo>
                    <a:cubicBezTo>
                      <a:pt x="5490" y="452"/>
                      <a:pt x="2776" y="1116"/>
                      <a:pt x="192" y="2141"/>
                    </a:cubicBezTo>
                    <a:cubicBezTo>
                      <a:pt x="0" y="2217"/>
                      <a:pt x="92" y="2487"/>
                      <a:pt x="266" y="2487"/>
                    </a:cubicBezTo>
                    <a:cubicBezTo>
                      <a:pt x="288" y="2487"/>
                      <a:pt x="312" y="2483"/>
                      <a:pt x="337" y="2473"/>
                    </a:cubicBezTo>
                    <a:cubicBezTo>
                      <a:pt x="2892" y="1448"/>
                      <a:pt x="5577" y="798"/>
                      <a:pt x="8305" y="524"/>
                    </a:cubicBezTo>
                    <a:cubicBezTo>
                      <a:pt x="9216" y="428"/>
                      <a:pt x="10218" y="366"/>
                      <a:pt x="11287" y="366"/>
                    </a:cubicBezTo>
                    <a:cubicBezTo>
                      <a:pt x="15216" y="366"/>
                      <a:pt x="20045" y="1205"/>
                      <a:pt x="24516" y="4292"/>
                    </a:cubicBezTo>
                    <a:cubicBezTo>
                      <a:pt x="24545" y="4306"/>
                      <a:pt x="24588" y="4320"/>
                      <a:pt x="24617" y="4320"/>
                    </a:cubicBezTo>
                    <a:cubicBezTo>
                      <a:pt x="24689" y="4320"/>
                      <a:pt x="24733" y="4292"/>
                      <a:pt x="24776" y="4234"/>
                    </a:cubicBezTo>
                    <a:cubicBezTo>
                      <a:pt x="24834" y="4162"/>
                      <a:pt x="24805" y="4046"/>
                      <a:pt x="24733" y="3988"/>
                    </a:cubicBezTo>
                    <a:cubicBezTo>
                      <a:pt x="20185" y="858"/>
                      <a:pt x="15280" y="0"/>
                      <a:pt x="11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9"/>
              <p:cNvSpPr/>
              <p:nvPr/>
            </p:nvSpPr>
            <p:spPr>
              <a:xfrm>
                <a:off x="3202325" y="4315400"/>
                <a:ext cx="1437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5258" extrusionOk="0">
                    <a:moveTo>
                      <a:pt x="263" y="0"/>
                    </a:moveTo>
                    <a:cubicBezTo>
                      <a:pt x="115" y="0"/>
                      <a:pt x="0" y="206"/>
                      <a:pt x="149" y="321"/>
                    </a:cubicBezTo>
                    <a:cubicBezTo>
                      <a:pt x="193" y="350"/>
                      <a:pt x="3715" y="3150"/>
                      <a:pt x="5404" y="5200"/>
                    </a:cubicBezTo>
                    <a:cubicBezTo>
                      <a:pt x="5433" y="5243"/>
                      <a:pt x="5490" y="5258"/>
                      <a:pt x="5548" y="5258"/>
                    </a:cubicBezTo>
                    <a:cubicBezTo>
                      <a:pt x="5591" y="5258"/>
                      <a:pt x="5620" y="5243"/>
                      <a:pt x="5664" y="5214"/>
                    </a:cubicBezTo>
                    <a:cubicBezTo>
                      <a:pt x="5736" y="5157"/>
                      <a:pt x="5750" y="5041"/>
                      <a:pt x="5678" y="4969"/>
                    </a:cubicBezTo>
                    <a:cubicBezTo>
                      <a:pt x="3960" y="2890"/>
                      <a:pt x="409" y="75"/>
                      <a:pt x="380" y="46"/>
                    </a:cubicBezTo>
                    <a:cubicBezTo>
                      <a:pt x="342" y="14"/>
                      <a:pt x="301" y="0"/>
                      <a:pt x="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9"/>
              <p:cNvSpPr/>
              <p:nvPr/>
            </p:nvSpPr>
            <p:spPr>
              <a:xfrm>
                <a:off x="2574500" y="4162875"/>
                <a:ext cx="48220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9288" h="2149" extrusionOk="0">
                    <a:moveTo>
                      <a:pt x="9960" y="1"/>
                    </a:moveTo>
                    <a:cubicBezTo>
                      <a:pt x="3804" y="1"/>
                      <a:pt x="224" y="1782"/>
                      <a:pt x="173" y="1802"/>
                    </a:cubicBezTo>
                    <a:cubicBezTo>
                      <a:pt x="0" y="1889"/>
                      <a:pt x="58" y="2149"/>
                      <a:pt x="260" y="2149"/>
                    </a:cubicBezTo>
                    <a:cubicBezTo>
                      <a:pt x="274" y="2149"/>
                      <a:pt x="303" y="2149"/>
                      <a:pt x="332" y="2134"/>
                    </a:cubicBezTo>
                    <a:cubicBezTo>
                      <a:pt x="383" y="2104"/>
                      <a:pt x="3902" y="361"/>
                      <a:pt x="9962" y="361"/>
                    </a:cubicBezTo>
                    <a:cubicBezTo>
                      <a:pt x="12538" y="361"/>
                      <a:pt x="15574" y="676"/>
                      <a:pt x="18997" y="1571"/>
                    </a:cubicBezTo>
                    <a:cubicBezTo>
                      <a:pt x="19010" y="1574"/>
                      <a:pt x="19023" y="1575"/>
                      <a:pt x="19035" y="1575"/>
                    </a:cubicBezTo>
                    <a:cubicBezTo>
                      <a:pt x="19223" y="1575"/>
                      <a:pt x="19287" y="1279"/>
                      <a:pt x="19084" y="1225"/>
                    </a:cubicBezTo>
                    <a:cubicBezTo>
                      <a:pt x="15630" y="320"/>
                      <a:pt x="12565" y="1"/>
                      <a:pt x="9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9"/>
              <p:cNvSpPr/>
              <p:nvPr/>
            </p:nvSpPr>
            <p:spPr>
              <a:xfrm>
                <a:off x="3060975" y="4197750"/>
                <a:ext cx="29775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8780" extrusionOk="0">
                    <a:moveTo>
                      <a:pt x="251" y="0"/>
                    </a:moveTo>
                    <a:cubicBezTo>
                      <a:pt x="65" y="0"/>
                      <a:pt x="0" y="299"/>
                      <a:pt x="217" y="350"/>
                    </a:cubicBezTo>
                    <a:cubicBezTo>
                      <a:pt x="274" y="379"/>
                      <a:pt x="6034" y="2399"/>
                      <a:pt x="11549" y="8708"/>
                    </a:cubicBezTo>
                    <a:cubicBezTo>
                      <a:pt x="11577" y="8751"/>
                      <a:pt x="11621" y="8780"/>
                      <a:pt x="11678" y="8780"/>
                    </a:cubicBezTo>
                    <a:cubicBezTo>
                      <a:pt x="11837" y="8766"/>
                      <a:pt x="11909" y="8592"/>
                      <a:pt x="11808" y="8477"/>
                    </a:cubicBezTo>
                    <a:cubicBezTo>
                      <a:pt x="6236" y="2082"/>
                      <a:pt x="390" y="32"/>
                      <a:pt x="332" y="18"/>
                    </a:cubicBezTo>
                    <a:cubicBezTo>
                      <a:pt x="303" y="6"/>
                      <a:pt x="276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9"/>
              <p:cNvSpPr/>
              <p:nvPr/>
            </p:nvSpPr>
            <p:spPr>
              <a:xfrm>
                <a:off x="2599025" y="4128050"/>
                <a:ext cx="4241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16964" h="1767" extrusionOk="0">
                    <a:moveTo>
                      <a:pt x="8084" y="0"/>
                    </a:moveTo>
                    <a:cubicBezTo>
                      <a:pt x="2973" y="0"/>
                      <a:pt x="213" y="1400"/>
                      <a:pt x="174" y="1420"/>
                    </a:cubicBezTo>
                    <a:cubicBezTo>
                      <a:pt x="1" y="1506"/>
                      <a:pt x="59" y="1766"/>
                      <a:pt x="261" y="1766"/>
                    </a:cubicBezTo>
                    <a:cubicBezTo>
                      <a:pt x="290" y="1752"/>
                      <a:pt x="318" y="1752"/>
                      <a:pt x="333" y="1737"/>
                    </a:cubicBezTo>
                    <a:cubicBezTo>
                      <a:pt x="372" y="1718"/>
                      <a:pt x="3070" y="359"/>
                      <a:pt x="8079" y="359"/>
                    </a:cubicBezTo>
                    <a:cubicBezTo>
                      <a:pt x="10442" y="359"/>
                      <a:pt x="13319" y="661"/>
                      <a:pt x="16674" y="1550"/>
                    </a:cubicBezTo>
                    <a:cubicBezTo>
                      <a:pt x="16687" y="1553"/>
                      <a:pt x="16701" y="1554"/>
                      <a:pt x="16713" y="1554"/>
                    </a:cubicBezTo>
                    <a:cubicBezTo>
                      <a:pt x="16900" y="1554"/>
                      <a:pt x="16963" y="1271"/>
                      <a:pt x="16760" y="1203"/>
                    </a:cubicBezTo>
                    <a:cubicBezTo>
                      <a:pt x="13379" y="306"/>
                      <a:pt x="10475" y="0"/>
                      <a:pt x="8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9"/>
              <p:cNvSpPr/>
              <p:nvPr/>
            </p:nvSpPr>
            <p:spPr>
              <a:xfrm>
                <a:off x="2630650" y="4092150"/>
                <a:ext cx="735650" cy="294425"/>
              </a:xfrm>
              <a:custGeom>
                <a:avLst/>
                <a:gdLst/>
                <a:ahLst/>
                <a:cxnLst/>
                <a:rect l="l" t="t" r="r" b="b"/>
                <a:pathLst>
                  <a:path w="29426" h="11777" extrusionOk="0">
                    <a:moveTo>
                      <a:pt x="5920" y="1"/>
                    </a:moveTo>
                    <a:cubicBezTo>
                      <a:pt x="4125" y="1"/>
                      <a:pt x="2224" y="159"/>
                      <a:pt x="223" y="517"/>
                    </a:cubicBezTo>
                    <a:cubicBezTo>
                      <a:pt x="1" y="545"/>
                      <a:pt x="45" y="880"/>
                      <a:pt x="267" y="880"/>
                    </a:cubicBezTo>
                    <a:cubicBezTo>
                      <a:pt x="276" y="880"/>
                      <a:pt x="285" y="879"/>
                      <a:pt x="295" y="878"/>
                    </a:cubicBezTo>
                    <a:cubicBezTo>
                      <a:pt x="2273" y="522"/>
                      <a:pt x="4151" y="365"/>
                      <a:pt x="5925" y="365"/>
                    </a:cubicBezTo>
                    <a:cubicBezTo>
                      <a:pt x="12854" y="365"/>
                      <a:pt x="18200" y="2757"/>
                      <a:pt x="21717" y="5021"/>
                    </a:cubicBezTo>
                    <a:cubicBezTo>
                      <a:pt x="26510" y="8110"/>
                      <a:pt x="29050" y="11661"/>
                      <a:pt x="29079" y="11705"/>
                    </a:cubicBezTo>
                    <a:cubicBezTo>
                      <a:pt x="29108" y="11748"/>
                      <a:pt x="29166" y="11777"/>
                      <a:pt x="29224" y="11777"/>
                    </a:cubicBezTo>
                    <a:cubicBezTo>
                      <a:pt x="29267" y="11777"/>
                      <a:pt x="29296" y="11763"/>
                      <a:pt x="29325" y="11734"/>
                    </a:cubicBezTo>
                    <a:cubicBezTo>
                      <a:pt x="29411" y="11676"/>
                      <a:pt x="29426" y="11560"/>
                      <a:pt x="29368" y="11488"/>
                    </a:cubicBezTo>
                    <a:cubicBezTo>
                      <a:pt x="29339" y="11445"/>
                      <a:pt x="26769" y="7851"/>
                      <a:pt x="21919" y="4718"/>
                    </a:cubicBezTo>
                    <a:cubicBezTo>
                      <a:pt x="18355" y="2419"/>
                      <a:pt x="12942" y="1"/>
                      <a:pt x="5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9"/>
              <p:cNvSpPr/>
              <p:nvPr/>
            </p:nvSpPr>
            <p:spPr>
              <a:xfrm>
                <a:off x="2646550" y="4057525"/>
                <a:ext cx="397850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914" h="2062" extrusionOk="0">
                    <a:moveTo>
                      <a:pt x="5117" y="0"/>
                    </a:moveTo>
                    <a:cubicBezTo>
                      <a:pt x="1915" y="0"/>
                      <a:pt x="299" y="606"/>
                      <a:pt x="179" y="646"/>
                    </a:cubicBezTo>
                    <a:cubicBezTo>
                      <a:pt x="0" y="736"/>
                      <a:pt x="80" y="993"/>
                      <a:pt x="250" y="993"/>
                    </a:cubicBezTo>
                    <a:cubicBezTo>
                      <a:pt x="273" y="993"/>
                      <a:pt x="297" y="989"/>
                      <a:pt x="323" y="978"/>
                    </a:cubicBezTo>
                    <a:cubicBezTo>
                      <a:pt x="347" y="970"/>
                      <a:pt x="1952" y="369"/>
                      <a:pt x="5157" y="369"/>
                    </a:cubicBezTo>
                    <a:cubicBezTo>
                      <a:pt x="7674" y="369"/>
                      <a:pt x="11179" y="740"/>
                      <a:pt x="15682" y="2061"/>
                    </a:cubicBezTo>
                    <a:lnTo>
                      <a:pt x="15726" y="2061"/>
                    </a:lnTo>
                    <a:cubicBezTo>
                      <a:pt x="15812" y="2061"/>
                      <a:pt x="15884" y="2003"/>
                      <a:pt x="15899" y="1931"/>
                    </a:cubicBezTo>
                    <a:cubicBezTo>
                      <a:pt x="15913" y="1845"/>
                      <a:pt x="15870" y="1758"/>
                      <a:pt x="15783" y="1729"/>
                    </a:cubicBezTo>
                    <a:cubicBezTo>
                      <a:pt x="11198" y="382"/>
                      <a:pt x="7658" y="0"/>
                      <a:pt x="5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9"/>
              <p:cNvSpPr/>
              <p:nvPr/>
            </p:nvSpPr>
            <p:spPr>
              <a:xfrm>
                <a:off x="3053025" y="4110375"/>
                <a:ext cx="332775" cy="248425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9937" extrusionOk="0">
                    <a:moveTo>
                      <a:pt x="265" y="1"/>
                    </a:moveTo>
                    <a:cubicBezTo>
                      <a:pt x="86" y="1"/>
                      <a:pt x="1" y="276"/>
                      <a:pt x="203" y="351"/>
                    </a:cubicBezTo>
                    <a:cubicBezTo>
                      <a:pt x="275" y="395"/>
                      <a:pt x="7854" y="3671"/>
                      <a:pt x="12978" y="9864"/>
                    </a:cubicBezTo>
                    <a:cubicBezTo>
                      <a:pt x="13007" y="9908"/>
                      <a:pt x="13065" y="9936"/>
                      <a:pt x="13108" y="9936"/>
                    </a:cubicBezTo>
                    <a:cubicBezTo>
                      <a:pt x="13151" y="9936"/>
                      <a:pt x="13195" y="9922"/>
                      <a:pt x="13224" y="9893"/>
                    </a:cubicBezTo>
                    <a:cubicBezTo>
                      <a:pt x="13310" y="9835"/>
                      <a:pt x="13310" y="9720"/>
                      <a:pt x="13252" y="9633"/>
                    </a:cubicBezTo>
                    <a:cubicBezTo>
                      <a:pt x="8070" y="3368"/>
                      <a:pt x="419" y="63"/>
                      <a:pt x="347" y="19"/>
                    </a:cubicBezTo>
                    <a:cubicBezTo>
                      <a:pt x="318" y="7"/>
                      <a:pt x="291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9"/>
              <p:cNvSpPr/>
              <p:nvPr/>
            </p:nvSpPr>
            <p:spPr>
              <a:xfrm>
                <a:off x="2652450" y="4019200"/>
                <a:ext cx="5525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5500" extrusionOk="0">
                    <a:moveTo>
                      <a:pt x="4970" y="1"/>
                    </a:moveTo>
                    <a:cubicBezTo>
                      <a:pt x="2026" y="1"/>
                      <a:pt x="201" y="464"/>
                      <a:pt x="159" y="476"/>
                    </a:cubicBezTo>
                    <a:cubicBezTo>
                      <a:pt x="58" y="490"/>
                      <a:pt x="0" y="592"/>
                      <a:pt x="29" y="693"/>
                    </a:cubicBezTo>
                    <a:cubicBezTo>
                      <a:pt x="55" y="770"/>
                      <a:pt x="139" y="825"/>
                      <a:pt x="218" y="825"/>
                    </a:cubicBezTo>
                    <a:cubicBezTo>
                      <a:pt x="228" y="825"/>
                      <a:pt x="237" y="824"/>
                      <a:pt x="246" y="822"/>
                    </a:cubicBezTo>
                    <a:cubicBezTo>
                      <a:pt x="288" y="804"/>
                      <a:pt x="2072" y="351"/>
                      <a:pt x="4956" y="351"/>
                    </a:cubicBezTo>
                    <a:cubicBezTo>
                      <a:pt x="8999" y="351"/>
                      <a:pt x="15202" y="1242"/>
                      <a:pt x="21798" y="5471"/>
                    </a:cubicBezTo>
                    <a:cubicBezTo>
                      <a:pt x="21827" y="5485"/>
                      <a:pt x="21856" y="5500"/>
                      <a:pt x="21899" y="5500"/>
                    </a:cubicBezTo>
                    <a:cubicBezTo>
                      <a:pt x="21957" y="5500"/>
                      <a:pt x="22014" y="5471"/>
                      <a:pt x="22043" y="5413"/>
                    </a:cubicBezTo>
                    <a:cubicBezTo>
                      <a:pt x="22101" y="5341"/>
                      <a:pt x="22072" y="5225"/>
                      <a:pt x="21985" y="5168"/>
                    </a:cubicBezTo>
                    <a:cubicBezTo>
                      <a:pt x="15339" y="899"/>
                      <a:pt x="9070" y="1"/>
                      <a:pt x="49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9"/>
              <p:cNvSpPr/>
              <p:nvPr/>
            </p:nvSpPr>
            <p:spPr>
              <a:xfrm>
                <a:off x="3212925" y="4161000"/>
                <a:ext cx="168175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5646" extrusionOk="0">
                    <a:moveTo>
                      <a:pt x="273" y="1"/>
                    </a:moveTo>
                    <a:cubicBezTo>
                      <a:pt x="115" y="1"/>
                      <a:pt x="1" y="228"/>
                      <a:pt x="187" y="333"/>
                    </a:cubicBezTo>
                    <a:cubicBezTo>
                      <a:pt x="216" y="362"/>
                      <a:pt x="3796" y="2888"/>
                      <a:pt x="6409" y="5602"/>
                    </a:cubicBezTo>
                    <a:cubicBezTo>
                      <a:pt x="6438" y="5631"/>
                      <a:pt x="6481" y="5645"/>
                      <a:pt x="6539" y="5645"/>
                    </a:cubicBezTo>
                    <a:cubicBezTo>
                      <a:pt x="6582" y="5645"/>
                      <a:pt x="6625" y="5631"/>
                      <a:pt x="6654" y="5602"/>
                    </a:cubicBezTo>
                    <a:cubicBezTo>
                      <a:pt x="6726" y="5530"/>
                      <a:pt x="6726" y="5414"/>
                      <a:pt x="6654" y="5342"/>
                    </a:cubicBezTo>
                    <a:cubicBezTo>
                      <a:pt x="4027" y="2628"/>
                      <a:pt x="433" y="73"/>
                      <a:pt x="389" y="44"/>
                    </a:cubicBezTo>
                    <a:cubicBezTo>
                      <a:pt x="350" y="14"/>
                      <a:pt x="310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9"/>
              <p:cNvSpPr/>
              <p:nvPr/>
            </p:nvSpPr>
            <p:spPr>
              <a:xfrm>
                <a:off x="3020175" y="4024050"/>
                <a:ext cx="35840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14336" h="9074" extrusionOk="0">
                    <a:moveTo>
                      <a:pt x="213" y="0"/>
                    </a:moveTo>
                    <a:cubicBezTo>
                      <a:pt x="136" y="0"/>
                      <a:pt x="54" y="52"/>
                      <a:pt x="30" y="123"/>
                    </a:cubicBezTo>
                    <a:cubicBezTo>
                      <a:pt x="1" y="224"/>
                      <a:pt x="59" y="325"/>
                      <a:pt x="145" y="354"/>
                    </a:cubicBezTo>
                    <a:cubicBezTo>
                      <a:pt x="232" y="383"/>
                      <a:pt x="9254" y="3501"/>
                      <a:pt x="13960" y="9001"/>
                    </a:cubicBezTo>
                    <a:cubicBezTo>
                      <a:pt x="14003" y="9044"/>
                      <a:pt x="14047" y="9073"/>
                      <a:pt x="14104" y="9073"/>
                    </a:cubicBezTo>
                    <a:cubicBezTo>
                      <a:pt x="14249" y="9073"/>
                      <a:pt x="14335" y="8886"/>
                      <a:pt x="14234" y="8770"/>
                    </a:cubicBezTo>
                    <a:cubicBezTo>
                      <a:pt x="9471" y="3184"/>
                      <a:pt x="347" y="37"/>
                      <a:pt x="261" y="8"/>
                    </a:cubicBezTo>
                    <a:cubicBezTo>
                      <a:pt x="245" y="3"/>
                      <a:pt x="22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9"/>
              <p:cNvSpPr/>
              <p:nvPr/>
            </p:nvSpPr>
            <p:spPr>
              <a:xfrm>
                <a:off x="2700325" y="3982650"/>
                <a:ext cx="3037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2151" h="1724" extrusionOk="0">
                    <a:moveTo>
                      <a:pt x="2936" y="0"/>
                    </a:moveTo>
                    <a:cubicBezTo>
                      <a:pt x="2023" y="0"/>
                      <a:pt x="1110" y="56"/>
                      <a:pt x="236" y="191"/>
                    </a:cubicBezTo>
                    <a:cubicBezTo>
                      <a:pt x="0" y="219"/>
                      <a:pt x="44" y="554"/>
                      <a:pt x="266" y="554"/>
                    </a:cubicBezTo>
                    <a:cubicBezTo>
                      <a:pt x="275" y="554"/>
                      <a:pt x="284" y="553"/>
                      <a:pt x="294" y="552"/>
                    </a:cubicBezTo>
                    <a:cubicBezTo>
                      <a:pt x="1146" y="421"/>
                      <a:pt x="2037" y="366"/>
                      <a:pt x="2929" y="366"/>
                    </a:cubicBezTo>
                    <a:cubicBezTo>
                      <a:pt x="7327" y="366"/>
                      <a:pt x="11765" y="1695"/>
                      <a:pt x="11813" y="1707"/>
                    </a:cubicBezTo>
                    <a:lnTo>
                      <a:pt x="11871" y="1707"/>
                    </a:lnTo>
                    <a:lnTo>
                      <a:pt x="11871" y="1722"/>
                    </a:lnTo>
                    <a:cubicBezTo>
                      <a:pt x="11881" y="1723"/>
                      <a:pt x="11890" y="1723"/>
                      <a:pt x="11898" y="1723"/>
                    </a:cubicBezTo>
                    <a:cubicBezTo>
                      <a:pt x="12119" y="1723"/>
                      <a:pt x="12151" y="1388"/>
                      <a:pt x="11929" y="1361"/>
                    </a:cubicBezTo>
                    <a:cubicBezTo>
                      <a:pt x="11869" y="1337"/>
                      <a:pt x="7394" y="0"/>
                      <a:pt x="29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9"/>
              <p:cNvSpPr/>
              <p:nvPr/>
            </p:nvSpPr>
            <p:spPr>
              <a:xfrm>
                <a:off x="2735450" y="3944125"/>
                <a:ext cx="643075" cy="246500"/>
              </a:xfrm>
              <a:custGeom>
                <a:avLst/>
                <a:gdLst/>
                <a:ahLst/>
                <a:cxnLst/>
                <a:rect l="l" t="t" r="r" b="b"/>
                <a:pathLst>
                  <a:path w="25723" h="9860" extrusionOk="0">
                    <a:moveTo>
                      <a:pt x="174" y="0"/>
                    </a:moveTo>
                    <a:cubicBezTo>
                      <a:pt x="73" y="0"/>
                      <a:pt x="0" y="87"/>
                      <a:pt x="0" y="188"/>
                    </a:cubicBezTo>
                    <a:cubicBezTo>
                      <a:pt x="0" y="274"/>
                      <a:pt x="73" y="361"/>
                      <a:pt x="174" y="361"/>
                    </a:cubicBezTo>
                    <a:cubicBezTo>
                      <a:pt x="14739" y="852"/>
                      <a:pt x="25262" y="9715"/>
                      <a:pt x="25378" y="9816"/>
                    </a:cubicBezTo>
                    <a:cubicBezTo>
                      <a:pt x="25405" y="9843"/>
                      <a:pt x="25445" y="9858"/>
                      <a:pt x="25486" y="9859"/>
                    </a:cubicBezTo>
                    <a:lnTo>
                      <a:pt x="25486" y="9859"/>
                    </a:lnTo>
                    <a:cubicBezTo>
                      <a:pt x="25640" y="9853"/>
                      <a:pt x="25722" y="9641"/>
                      <a:pt x="25594" y="9542"/>
                    </a:cubicBezTo>
                    <a:cubicBezTo>
                      <a:pt x="25493" y="9441"/>
                      <a:pt x="14869" y="505"/>
                      <a:pt x="174" y="0"/>
                    </a:cubicBezTo>
                    <a:close/>
                    <a:moveTo>
                      <a:pt x="25486" y="9859"/>
                    </a:moveTo>
                    <a:cubicBezTo>
                      <a:pt x="25484" y="9859"/>
                      <a:pt x="25481" y="9860"/>
                      <a:pt x="25479" y="9860"/>
                    </a:cubicBezTo>
                    <a:lnTo>
                      <a:pt x="25493" y="9860"/>
                    </a:lnTo>
                    <a:cubicBezTo>
                      <a:pt x="25491" y="9860"/>
                      <a:pt x="25488" y="9859"/>
                      <a:pt x="25486" y="98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9"/>
              <p:cNvSpPr/>
              <p:nvPr/>
            </p:nvSpPr>
            <p:spPr>
              <a:xfrm>
                <a:off x="2749525" y="3905150"/>
                <a:ext cx="62362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24945" h="9615" extrusionOk="0">
                    <a:moveTo>
                      <a:pt x="174" y="0"/>
                    </a:moveTo>
                    <a:cubicBezTo>
                      <a:pt x="73" y="0"/>
                      <a:pt x="0" y="87"/>
                      <a:pt x="0" y="188"/>
                    </a:cubicBezTo>
                    <a:cubicBezTo>
                      <a:pt x="0" y="274"/>
                      <a:pt x="73" y="361"/>
                      <a:pt x="174" y="361"/>
                    </a:cubicBezTo>
                    <a:cubicBezTo>
                      <a:pt x="13397" y="1011"/>
                      <a:pt x="24526" y="9484"/>
                      <a:pt x="24642" y="9571"/>
                    </a:cubicBezTo>
                    <a:cubicBezTo>
                      <a:pt x="24671" y="9600"/>
                      <a:pt x="24699" y="9614"/>
                      <a:pt x="24743" y="9614"/>
                    </a:cubicBezTo>
                    <a:cubicBezTo>
                      <a:pt x="24801" y="9614"/>
                      <a:pt x="24844" y="9585"/>
                      <a:pt x="24873" y="9542"/>
                    </a:cubicBezTo>
                    <a:cubicBezTo>
                      <a:pt x="24945" y="9470"/>
                      <a:pt x="24930" y="9354"/>
                      <a:pt x="24844" y="9296"/>
                    </a:cubicBezTo>
                    <a:cubicBezTo>
                      <a:pt x="24743" y="9210"/>
                      <a:pt x="13526" y="65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9"/>
              <p:cNvSpPr/>
              <p:nvPr/>
            </p:nvSpPr>
            <p:spPr>
              <a:xfrm>
                <a:off x="2763600" y="3868650"/>
                <a:ext cx="610650" cy="249425"/>
              </a:xfrm>
              <a:custGeom>
                <a:avLst/>
                <a:gdLst/>
                <a:ahLst/>
                <a:cxnLst/>
                <a:rect l="l" t="t" r="r" b="b"/>
                <a:pathLst>
                  <a:path w="24426" h="9977" extrusionOk="0">
                    <a:moveTo>
                      <a:pt x="191" y="0"/>
                    </a:moveTo>
                    <a:cubicBezTo>
                      <a:pt x="102" y="0"/>
                      <a:pt x="28" y="69"/>
                      <a:pt x="15" y="161"/>
                    </a:cubicBezTo>
                    <a:cubicBezTo>
                      <a:pt x="0" y="262"/>
                      <a:pt x="87" y="349"/>
                      <a:pt x="188" y="363"/>
                    </a:cubicBezTo>
                    <a:cubicBezTo>
                      <a:pt x="318" y="377"/>
                      <a:pt x="14320" y="1792"/>
                      <a:pt x="24064" y="9934"/>
                    </a:cubicBezTo>
                    <a:cubicBezTo>
                      <a:pt x="24093" y="9963"/>
                      <a:pt x="24136" y="9977"/>
                      <a:pt x="24180" y="9977"/>
                    </a:cubicBezTo>
                    <a:cubicBezTo>
                      <a:pt x="24353" y="9977"/>
                      <a:pt x="24425" y="9775"/>
                      <a:pt x="24295" y="9659"/>
                    </a:cubicBezTo>
                    <a:cubicBezTo>
                      <a:pt x="14465" y="1431"/>
                      <a:pt x="361" y="17"/>
                      <a:pt x="217" y="2"/>
                    </a:cubicBezTo>
                    <a:cubicBezTo>
                      <a:pt x="208" y="1"/>
                      <a:pt x="200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9"/>
              <p:cNvSpPr/>
              <p:nvPr/>
            </p:nvSpPr>
            <p:spPr>
              <a:xfrm>
                <a:off x="2789575" y="3836875"/>
                <a:ext cx="587925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3517" h="9978" extrusionOk="0">
                    <a:moveTo>
                      <a:pt x="191" y="1"/>
                    </a:moveTo>
                    <a:cubicBezTo>
                      <a:pt x="100" y="1"/>
                      <a:pt x="15" y="69"/>
                      <a:pt x="15" y="162"/>
                    </a:cubicBezTo>
                    <a:cubicBezTo>
                      <a:pt x="1" y="263"/>
                      <a:pt x="73" y="349"/>
                      <a:pt x="174" y="364"/>
                    </a:cubicBezTo>
                    <a:cubicBezTo>
                      <a:pt x="318" y="378"/>
                      <a:pt x="14840" y="2067"/>
                      <a:pt x="23199" y="9934"/>
                    </a:cubicBezTo>
                    <a:cubicBezTo>
                      <a:pt x="23227" y="9963"/>
                      <a:pt x="23271" y="9978"/>
                      <a:pt x="23328" y="9978"/>
                    </a:cubicBezTo>
                    <a:cubicBezTo>
                      <a:pt x="23372" y="9978"/>
                      <a:pt x="23415" y="9963"/>
                      <a:pt x="23444" y="9934"/>
                    </a:cubicBezTo>
                    <a:cubicBezTo>
                      <a:pt x="23516" y="9862"/>
                      <a:pt x="23516" y="9747"/>
                      <a:pt x="23444" y="9675"/>
                    </a:cubicBezTo>
                    <a:cubicBezTo>
                      <a:pt x="15014" y="1721"/>
                      <a:pt x="362" y="17"/>
                      <a:pt x="217" y="3"/>
                    </a:cubicBezTo>
                    <a:cubicBezTo>
                      <a:pt x="209" y="2"/>
                      <a:pt x="20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9"/>
              <p:cNvSpPr/>
              <p:nvPr/>
            </p:nvSpPr>
            <p:spPr>
              <a:xfrm>
                <a:off x="2814125" y="3804050"/>
                <a:ext cx="560475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22419" h="9429" extrusionOk="0">
                    <a:moveTo>
                      <a:pt x="177" y="0"/>
                    </a:moveTo>
                    <a:cubicBezTo>
                      <a:pt x="87" y="0"/>
                      <a:pt x="15" y="69"/>
                      <a:pt x="15" y="161"/>
                    </a:cubicBezTo>
                    <a:cubicBezTo>
                      <a:pt x="0" y="262"/>
                      <a:pt x="73" y="349"/>
                      <a:pt x="174" y="363"/>
                    </a:cubicBezTo>
                    <a:cubicBezTo>
                      <a:pt x="289" y="363"/>
                      <a:pt x="11116" y="1316"/>
                      <a:pt x="22058" y="9385"/>
                    </a:cubicBezTo>
                    <a:cubicBezTo>
                      <a:pt x="22087" y="9414"/>
                      <a:pt x="22115" y="9428"/>
                      <a:pt x="22159" y="9428"/>
                    </a:cubicBezTo>
                    <a:cubicBezTo>
                      <a:pt x="22332" y="9428"/>
                      <a:pt x="22419" y="9198"/>
                      <a:pt x="22274" y="9096"/>
                    </a:cubicBezTo>
                    <a:cubicBezTo>
                      <a:pt x="11246" y="955"/>
                      <a:pt x="318" y="2"/>
                      <a:pt x="202" y="2"/>
                    </a:cubicBezTo>
                    <a:cubicBezTo>
                      <a:pt x="194" y="1"/>
                      <a:pt x="185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9"/>
              <p:cNvSpPr/>
              <p:nvPr/>
            </p:nvSpPr>
            <p:spPr>
              <a:xfrm>
                <a:off x="2850925" y="3772975"/>
                <a:ext cx="511400" cy="222050"/>
              </a:xfrm>
              <a:custGeom>
                <a:avLst/>
                <a:gdLst/>
                <a:ahLst/>
                <a:cxnLst/>
                <a:rect l="l" t="t" r="r" b="b"/>
                <a:pathLst>
                  <a:path w="20456" h="8882" extrusionOk="0">
                    <a:moveTo>
                      <a:pt x="250" y="0"/>
                    </a:moveTo>
                    <a:cubicBezTo>
                      <a:pt x="39" y="0"/>
                      <a:pt x="0" y="324"/>
                      <a:pt x="232" y="365"/>
                    </a:cubicBezTo>
                    <a:cubicBezTo>
                      <a:pt x="347" y="379"/>
                      <a:pt x="12646" y="2645"/>
                      <a:pt x="20095" y="8838"/>
                    </a:cubicBezTo>
                    <a:cubicBezTo>
                      <a:pt x="20124" y="8867"/>
                      <a:pt x="20167" y="8881"/>
                      <a:pt x="20210" y="8881"/>
                    </a:cubicBezTo>
                    <a:cubicBezTo>
                      <a:pt x="20369" y="8881"/>
                      <a:pt x="20456" y="8679"/>
                      <a:pt x="20326" y="8564"/>
                    </a:cubicBezTo>
                    <a:cubicBezTo>
                      <a:pt x="12805" y="2313"/>
                      <a:pt x="419" y="33"/>
                      <a:pt x="289" y="4"/>
                    </a:cubicBezTo>
                    <a:cubicBezTo>
                      <a:pt x="276" y="1"/>
                      <a:pt x="262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9"/>
              <p:cNvSpPr/>
              <p:nvPr/>
            </p:nvSpPr>
            <p:spPr>
              <a:xfrm>
                <a:off x="2900225" y="3746675"/>
                <a:ext cx="427100" cy="187725"/>
              </a:xfrm>
              <a:custGeom>
                <a:avLst/>
                <a:gdLst/>
                <a:ahLst/>
                <a:cxnLst/>
                <a:rect l="l" t="t" r="r" b="b"/>
                <a:pathLst>
                  <a:path w="17084" h="7509" extrusionOk="0">
                    <a:moveTo>
                      <a:pt x="239" y="0"/>
                    </a:moveTo>
                    <a:cubicBezTo>
                      <a:pt x="19" y="0"/>
                      <a:pt x="1" y="335"/>
                      <a:pt x="223" y="363"/>
                    </a:cubicBezTo>
                    <a:cubicBezTo>
                      <a:pt x="310" y="363"/>
                      <a:pt x="8740" y="1243"/>
                      <a:pt x="16766" y="7465"/>
                    </a:cubicBezTo>
                    <a:cubicBezTo>
                      <a:pt x="16795" y="7494"/>
                      <a:pt x="16838" y="7508"/>
                      <a:pt x="16881" y="7508"/>
                    </a:cubicBezTo>
                    <a:cubicBezTo>
                      <a:pt x="16939" y="7508"/>
                      <a:pt x="16983" y="7479"/>
                      <a:pt x="17026" y="7436"/>
                    </a:cubicBezTo>
                    <a:cubicBezTo>
                      <a:pt x="17084" y="7364"/>
                      <a:pt x="17069" y="7249"/>
                      <a:pt x="16983" y="7191"/>
                    </a:cubicBezTo>
                    <a:cubicBezTo>
                      <a:pt x="8870" y="897"/>
                      <a:pt x="353" y="2"/>
                      <a:pt x="266" y="2"/>
                    </a:cubicBezTo>
                    <a:cubicBezTo>
                      <a:pt x="257" y="1"/>
                      <a:pt x="248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9"/>
              <p:cNvSpPr/>
              <p:nvPr/>
            </p:nvSpPr>
            <p:spPr>
              <a:xfrm>
                <a:off x="2997325" y="3732950"/>
                <a:ext cx="3148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6022" extrusionOk="0">
                    <a:moveTo>
                      <a:pt x="267" y="1"/>
                    </a:moveTo>
                    <a:cubicBezTo>
                      <a:pt x="45" y="1"/>
                      <a:pt x="1" y="335"/>
                      <a:pt x="237" y="363"/>
                    </a:cubicBezTo>
                    <a:cubicBezTo>
                      <a:pt x="294" y="392"/>
                      <a:pt x="6906" y="1489"/>
                      <a:pt x="12232" y="5979"/>
                    </a:cubicBezTo>
                    <a:cubicBezTo>
                      <a:pt x="12261" y="6008"/>
                      <a:pt x="12305" y="6022"/>
                      <a:pt x="12348" y="6022"/>
                    </a:cubicBezTo>
                    <a:cubicBezTo>
                      <a:pt x="12521" y="6008"/>
                      <a:pt x="12593" y="5805"/>
                      <a:pt x="12463" y="5704"/>
                    </a:cubicBezTo>
                    <a:cubicBezTo>
                      <a:pt x="7050" y="1143"/>
                      <a:pt x="352" y="17"/>
                      <a:pt x="294" y="2"/>
                    </a:cubicBezTo>
                    <a:cubicBezTo>
                      <a:pt x="285" y="1"/>
                      <a:pt x="276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7" name="Google Shape;2957;p49"/>
            <p:cNvGrpSpPr/>
            <p:nvPr/>
          </p:nvGrpSpPr>
          <p:grpSpPr>
            <a:xfrm rot="-6506097">
              <a:off x="1097773" y="3745597"/>
              <a:ext cx="128369" cy="180909"/>
              <a:chOff x="2565725" y="3732950"/>
              <a:chExt cx="820075" cy="1228175"/>
            </a:xfrm>
          </p:grpSpPr>
          <p:sp>
            <p:nvSpPr>
              <p:cNvPr id="2958" name="Google Shape;2958;p49"/>
              <p:cNvSpPr/>
              <p:nvPr/>
            </p:nvSpPr>
            <p:spPr>
              <a:xfrm>
                <a:off x="2706225" y="4542725"/>
                <a:ext cx="377150" cy="3870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15480" extrusionOk="0">
                    <a:moveTo>
                      <a:pt x="9188" y="1"/>
                    </a:moveTo>
                    <a:cubicBezTo>
                      <a:pt x="8509" y="1"/>
                      <a:pt x="7733" y="94"/>
                      <a:pt x="6843" y="308"/>
                    </a:cubicBezTo>
                    <a:cubicBezTo>
                      <a:pt x="5269" y="712"/>
                      <a:pt x="3927" y="1708"/>
                      <a:pt x="3060" y="3079"/>
                    </a:cubicBezTo>
                    <a:cubicBezTo>
                      <a:pt x="0" y="8132"/>
                      <a:pt x="1039" y="14036"/>
                      <a:pt x="1054" y="14093"/>
                    </a:cubicBezTo>
                    <a:cubicBezTo>
                      <a:pt x="1072" y="14198"/>
                      <a:pt x="1149" y="14245"/>
                      <a:pt x="1227" y="14245"/>
                    </a:cubicBezTo>
                    <a:cubicBezTo>
                      <a:pt x="1332" y="14245"/>
                      <a:pt x="1440" y="14162"/>
                      <a:pt x="1415" y="14021"/>
                    </a:cubicBezTo>
                    <a:cubicBezTo>
                      <a:pt x="1400" y="13964"/>
                      <a:pt x="390" y="8204"/>
                      <a:pt x="3364" y="3281"/>
                    </a:cubicBezTo>
                    <a:cubicBezTo>
                      <a:pt x="4186" y="1997"/>
                      <a:pt x="5457" y="1073"/>
                      <a:pt x="6929" y="683"/>
                    </a:cubicBezTo>
                    <a:cubicBezTo>
                      <a:pt x="7788" y="474"/>
                      <a:pt x="8534" y="383"/>
                      <a:pt x="9185" y="383"/>
                    </a:cubicBezTo>
                    <a:cubicBezTo>
                      <a:pt x="11770" y="383"/>
                      <a:pt x="12837" y="1822"/>
                      <a:pt x="13425" y="3021"/>
                    </a:cubicBezTo>
                    <a:cubicBezTo>
                      <a:pt x="14724" y="5620"/>
                      <a:pt x="14594" y="10239"/>
                      <a:pt x="13151" y="12910"/>
                    </a:cubicBezTo>
                    <a:cubicBezTo>
                      <a:pt x="12458" y="14209"/>
                      <a:pt x="11491" y="14960"/>
                      <a:pt x="10379" y="15104"/>
                    </a:cubicBezTo>
                    <a:cubicBezTo>
                      <a:pt x="10253" y="15119"/>
                      <a:pt x="10130" y="15127"/>
                      <a:pt x="10010" y="15127"/>
                    </a:cubicBezTo>
                    <a:cubicBezTo>
                      <a:pt x="7422" y="15127"/>
                      <a:pt x="6229" y="11700"/>
                      <a:pt x="6063" y="10817"/>
                    </a:cubicBezTo>
                    <a:cubicBezTo>
                      <a:pt x="5500" y="7713"/>
                      <a:pt x="6150" y="5966"/>
                      <a:pt x="6467" y="5360"/>
                    </a:cubicBezTo>
                    <a:cubicBezTo>
                      <a:pt x="6954" y="4399"/>
                      <a:pt x="7934" y="3858"/>
                      <a:pt x="8650" y="3858"/>
                    </a:cubicBezTo>
                    <a:cubicBezTo>
                      <a:pt x="8719" y="3858"/>
                      <a:pt x="8786" y="3863"/>
                      <a:pt x="8849" y="3873"/>
                    </a:cubicBezTo>
                    <a:cubicBezTo>
                      <a:pt x="9989" y="4061"/>
                      <a:pt x="11332" y="5519"/>
                      <a:pt x="11491" y="7439"/>
                    </a:cubicBezTo>
                    <a:cubicBezTo>
                      <a:pt x="11693" y="9965"/>
                      <a:pt x="11245" y="10845"/>
                      <a:pt x="10827" y="11134"/>
                    </a:cubicBezTo>
                    <a:cubicBezTo>
                      <a:pt x="10682" y="11242"/>
                      <a:pt x="10509" y="11297"/>
                      <a:pt x="10311" y="11297"/>
                    </a:cubicBezTo>
                    <a:cubicBezTo>
                      <a:pt x="10112" y="11297"/>
                      <a:pt x="9888" y="11242"/>
                      <a:pt x="9643" y="11134"/>
                    </a:cubicBezTo>
                    <a:cubicBezTo>
                      <a:pt x="8402" y="10571"/>
                      <a:pt x="7997" y="7237"/>
                      <a:pt x="8329" y="5880"/>
                    </a:cubicBezTo>
                    <a:cubicBezTo>
                      <a:pt x="8387" y="5591"/>
                      <a:pt x="8589" y="5331"/>
                      <a:pt x="8878" y="5216"/>
                    </a:cubicBezTo>
                    <a:cubicBezTo>
                      <a:pt x="8920" y="5208"/>
                      <a:pt x="8961" y="5205"/>
                      <a:pt x="9003" y="5205"/>
                    </a:cubicBezTo>
                    <a:cubicBezTo>
                      <a:pt x="9204" y="5205"/>
                      <a:pt x="9396" y="5291"/>
                      <a:pt x="9528" y="5447"/>
                    </a:cubicBezTo>
                    <a:cubicBezTo>
                      <a:pt x="10249" y="6125"/>
                      <a:pt x="10870" y="8319"/>
                      <a:pt x="10668" y="9402"/>
                    </a:cubicBezTo>
                    <a:cubicBezTo>
                      <a:pt x="10639" y="9474"/>
                      <a:pt x="10437" y="9763"/>
                      <a:pt x="10249" y="9763"/>
                    </a:cubicBezTo>
                    <a:cubicBezTo>
                      <a:pt x="9730" y="9763"/>
                      <a:pt x="9253" y="7742"/>
                      <a:pt x="9109" y="6371"/>
                    </a:cubicBezTo>
                    <a:cubicBezTo>
                      <a:pt x="9096" y="6259"/>
                      <a:pt x="9013" y="6207"/>
                      <a:pt x="8931" y="6207"/>
                    </a:cubicBezTo>
                    <a:cubicBezTo>
                      <a:pt x="8832" y="6207"/>
                      <a:pt x="8732" y="6280"/>
                      <a:pt x="8748" y="6414"/>
                    </a:cubicBezTo>
                    <a:cubicBezTo>
                      <a:pt x="8806" y="7035"/>
                      <a:pt x="9210" y="10124"/>
                      <a:pt x="10249" y="10124"/>
                    </a:cubicBezTo>
                    <a:cubicBezTo>
                      <a:pt x="10654" y="10124"/>
                      <a:pt x="10971" y="9662"/>
                      <a:pt x="11014" y="9460"/>
                    </a:cubicBezTo>
                    <a:cubicBezTo>
                      <a:pt x="11231" y="8363"/>
                      <a:pt x="10639" y="5995"/>
                      <a:pt x="9787" y="5187"/>
                    </a:cubicBezTo>
                    <a:cubicBezTo>
                      <a:pt x="9584" y="4961"/>
                      <a:pt x="9301" y="4841"/>
                      <a:pt x="9008" y="4841"/>
                    </a:cubicBezTo>
                    <a:cubicBezTo>
                      <a:pt x="8927" y="4841"/>
                      <a:pt x="8844" y="4850"/>
                      <a:pt x="8762" y="4869"/>
                    </a:cubicBezTo>
                    <a:cubicBezTo>
                      <a:pt x="8358" y="5014"/>
                      <a:pt x="8055" y="5360"/>
                      <a:pt x="7969" y="5793"/>
                    </a:cubicBezTo>
                    <a:cubicBezTo>
                      <a:pt x="7636" y="7121"/>
                      <a:pt x="7954" y="10773"/>
                      <a:pt x="9484" y="11452"/>
                    </a:cubicBezTo>
                    <a:cubicBezTo>
                      <a:pt x="9776" y="11584"/>
                      <a:pt x="10051" y="11649"/>
                      <a:pt x="10302" y="11649"/>
                    </a:cubicBezTo>
                    <a:cubicBezTo>
                      <a:pt x="10574" y="11649"/>
                      <a:pt x="10819" y="11573"/>
                      <a:pt x="11029" y="11423"/>
                    </a:cubicBezTo>
                    <a:cubicBezTo>
                      <a:pt x="11736" y="10918"/>
                      <a:pt x="12010" y="9546"/>
                      <a:pt x="11837" y="7395"/>
                    </a:cubicBezTo>
                    <a:cubicBezTo>
                      <a:pt x="11664" y="5259"/>
                      <a:pt x="10177" y="3714"/>
                      <a:pt x="8892" y="3512"/>
                    </a:cubicBezTo>
                    <a:cubicBezTo>
                      <a:pt x="8814" y="3501"/>
                      <a:pt x="8732" y="3495"/>
                      <a:pt x="8648" y="3495"/>
                    </a:cubicBezTo>
                    <a:cubicBezTo>
                      <a:pt x="7802" y="3495"/>
                      <a:pt x="6700" y="4085"/>
                      <a:pt x="6135" y="5201"/>
                    </a:cubicBezTo>
                    <a:cubicBezTo>
                      <a:pt x="5803" y="5822"/>
                      <a:pt x="5125" y="7655"/>
                      <a:pt x="5702" y="10874"/>
                    </a:cubicBezTo>
                    <a:cubicBezTo>
                      <a:pt x="5976" y="12376"/>
                      <a:pt x="7420" y="15479"/>
                      <a:pt x="10018" y="15479"/>
                    </a:cubicBezTo>
                    <a:cubicBezTo>
                      <a:pt x="10148" y="15479"/>
                      <a:pt x="10278" y="15465"/>
                      <a:pt x="10408" y="15450"/>
                    </a:cubicBezTo>
                    <a:cubicBezTo>
                      <a:pt x="11650" y="15292"/>
                      <a:pt x="12703" y="14469"/>
                      <a:pt x="13454" y="13069"/>
                    </a:cubicBezTo>
                    <a:cubicBezTo>
                      <a:pt x="14941" y="10311"/>
                      <a:pt x="15085" y="5533"/>
                      <a:pt x="13743" y="2848"/>
                    </a:cubicBezTo>
                    <a:cubicBezTo>
                      <a:pt x="13094" y="1550"/>
                      <a:pt x="11951" y="1"/>
                      <a:pt x="9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9"/>
              <p:cNvSpPr/>
              <p:nvPr/>
            </p:nvSpPr>
            <p:spPr>
              <a:xfrm>
                <a:off x="2702250" y="4569550"/>
                <a:ext cx="344675" cy="391575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5663" extrusionOk="0">
                    <a:moveTo>
                      <a:pt x="9085" y="0"/>
                    </a:moveTo>
                    <a:cubicBezTo>
                      <a:pt x="8963" y="0"/>
                      <a:pt x="8841" y="5"/>
                      <a:pt x="8719" y="14"/>
                    </a:cubicBezTo>
                    <a:cubicBezTo>
                      <a:pt x="7319" y="115"/>
                      <a:pt x="5890" y="808"/>
                      <a:pt x="5096" y="1775"/>
                    </a:cubicBezTo>
                    <a:cubicBezTo>
                      <a:pt x="0" y="7954"/>
                      <a:pt x="3826" y="15489"/>
                      <a:pt x="3869" y="15561"/>
                    </a:cubicBezTo>
                    <a:cubicBezTo>
                      <a:pt x="3898" y="15619"/>
                      <a:pt x="3956" y="15662"/>
                      <a:pt x="4028" y="15662"/>
                    </a:cubicBezTo>
                    <a:cubicBezTo>
                      <a:pt x="4057" y="15662"/>
                      <a:pt x="4086" y="15662"/>
                      <a:pt x="4100" y="15648"/>
                    </a:cubicBezTo>
                    <a:cubicBezTo>
                      <a:pt x="4201" y="15590"/>
                      <a:pt x="4230" y="15489"/>
                      <a:pt x="4187" y="15402"/>
                    </a:cubicBezTo>
                    <a:cubicBezTo>
                      <a:pt x="4143" y="15330"/>
                      <a:pt x="433" y="8011"/>
                      <a:pt x="5370" y="2006"/>
                    </a:cubicBezTo>
                    <a:cubicBezTo>
                      <a:pt x="6121" y="1097"/>
                      <a:pt x="7435" y="476"/>
                      <a:pt x="8748" y="375"/>
                    </a:cubicBezTo>
                    <a:cubicBezTo>
                      <a:pt x="8864" y="365"/>
                      <a:pt x="8981" y="361"/>
                      <a:pt x="9097" y="361"/>
                    </a:cubicBezTo>
                    <a:cubicBezTo>
                      <a:pt x="10190" y="361"/>
                      <a:pt x="11258" y="786"/>
                      <a:pt x="12054" y="1530"/>
                    </a:cubicBezTo>
                    <a:cubicBezTo>
                      <a:pt x="13310" y="2685"/>
                      <a:pt x="13440" y="5658"/>
                      <a:pt x="13310" y="7275"/>
                    </a:cubicBezTo>
                    <a:cubicBezTo>
                      <a:pt x="13180" y="8877"/>
                      <a:pt x="12314" y="12212"/>
                      <a:pt x="10423" y="12270"/>
                    </a:cubicBezTo>
                    <a:cubicBezTo>
                      <a:pt x="10389" y="12271"/>
                      <a:pt x="10355" y="12272"/>
                      <a:pt x="10321" y="12272"/>
                    </a:cubicBezTo>
                    <a:cubicBezTo>
                      <a:pt x="9749" y="12272"/>
                      <a:pt x="9186" y="12044"/>
                      <a:pt x="8777" y="11635"/>
                    </a:cubicBezTo>
                    <a:cubicBezTo>
                      <a:pt x="7146" y="10076"/>
                      <a:pt x="7045" y="6250"/>
                      <a:pt x="7045" y="6207"/>
                    </a:cubicBezTo>
                    <a:cubicBezTo>
                      <a:pt x="7045" y="6106"/>
                      <a:pt x="6973" y="6019"/>
                      <a:pt x="6872" y="6019"/>
                    </a:cubicBezTo>
                    <a:cubicBezTo>
                      <a:pt x="6771" y="6019"/>
                      <a:pt x="6684" y="6106"/>
                      <a:pt x="6684" y="6207"/>
                    </a:cubicBezTo>
                    <a:cubicBezTo>
                      <a:pt x="6698" y="6366"/>
                      <a:pt x="6799" y="10234"/>
                      <a:pt x="8532" y="11895"/>
                    </a:cubicBezTo>
                    <a:cubicBezTo>
                      <a:pt x="9024" y="12372"/>
                      <a:pt x="9693" y="12631"/>
                      <a:pt x="10381" y="12631"/>
                    </a:cubicBezTo>
                    <a:cubicBezTo>
                      <a:pt x="10400" y="12631"/>
                      <a:pt x="10419" y="12631"/>
                      <a:pt x="10437" y="12631"/>
                    </a:cubicBezTo>
                    <a:cubicBezTo>
                      <a:pt x="12747" y="12559"/>
                      <a:pt x="13570" y="8661"/>
                      <a:pt x="13671" y="7290"/>
                    </a:cubicBezTo>
                    <a:cubicBezTo>
                      <a:pt x="13786" y="5644"/>
                      <a:pt x="13656" y="2497"/>
                      <a:pt x="12299" y="1256"/>
                    </a:cubicBezTo>
                    <a:cubicBezTo>
                      <a:pt x="11422" y="444"/>
                      <a:pt x="10272" y="0"/>
                      <a:pt x="90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9"/>
              <p:cNvSpPr/>
              <p:nvPr/>
            </p:nvSpPr>
            <p:spPr>
              <a:xfrm>
                <a:off x="2791375" y="4597900"/>
                <a:ext cx="234600" cy="3632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4529" extrusionOk="0">
                    <a:moveTo>
                      <a:pt x="5747" y="0"/>
                    </a:moveTo>
                    <a:cubicBezTo>
                      <a:pt x="5690" y="0"/>
                      <a:pt x="5632" y="2"/>
                      <a:pt x="5573" y="6"/>
                    </a:cubicBezTo>
                    <a:cubicBezTo>
                      <a:pt x="4303" y="93"/>
                      <a:pt x="3061" y="800"/>
                      <a:pt x="2137" y="1998"/>
                    </a:cubicBezTo>
                    <a:cubicBezTo>
                      <a:pt x="578" y="3976"/>
                      <a:pt x="1" y="7065"/>
                      <a:pt x="564" y="10226"/>
                    </a:cubicBezTo>
                    <a:cubicBezTo>
                      <a:pt x="881" y="11973"/>
                      <a:pt x="1127" y="12435"/>
                      <a:pt x="1921" y="13965"/>
                    </a:cubicBezTo>
                    <a:lnTo>
                      <a:pt x="2152" y="14427"/>
                    </a:lnTo>
                    <a:cubicBezTo>
                      <a:pt x="2181" y="14485"/>
                      <a:pt x="2253" y="14528"/>
                      <a:pt x="2311" y="14528"/>
                    </a:cubicBezTo>
                    <a:lnTo>
                      <a:pt x="2325" y="14514"/>
                    </a:lnTo>
                    <a:cubicBezTo>
                      <a:pt x="2455" y="14514"/>
                      <a:pt x="2542" y="14369"/>
                      <a:pt x="2484" y="14254"/>
                    </a:cubicBezTo>
                    <a:lnTo>
                      <a:pt x="2238" y="13792"/>
                    </a:lnTo>
                    <a:cubicBezTo>
                      <a:pt x="1459" y="12291"/>
                      <a:pt x="1228" y="11843"/>
                      <a:pt x="925" y="10154"/>
                    </a:cubicBezTo>
                    <a:cubicBezTo>
                      <a:pt x="376" y="7079"/>
                      <a:pt x="925" y="4120"/>
                      <a:pt x="2426" y="2215"/>
                    </a:cubicBezTo>
                    <a:cubicBezTo>
                      <a:pt x="3292" y="1103"/>
                      <a:pt x="4418" y="439"/>
                      <a:pt x="5602" y="367"/>
                    </a:cubicBezTo>
                    <a:cubicBezTo>
                      <a:pt x="5652" y="364"/>
                      <a:pt x="5702" y="362"/>
                      <a:pt x="5751" y="362"/>
                    </a:cubicBezTo>
                    <a:cubicBezTo>
                      <a:pt x="8204" y="362"/>
                      <a:pt x="9009" y="4540"/>
                      <a:pt x="9023" y="4582"/>
                    </a:cubicBezTo>
                    <a:cubicBezTo>
                      <a:pt x="9036" y="4673"/>
                      <a:pt x="9107" y="4729"/>
                      <a:pt x="9195" y="4729"/>
                    </a:cubicBezTo>
                    <a:cubicBezTo>
                      <a:pt x="9205" y="4729"/>
                      <a:pt x="9215" y="4728"/>
                      <a:pt x="9225" y="4726"/>
                    </a:cubicBezTo>
                    <a:cubicBezTo>
                      <a:pt x="9326" y="4712"/>
                      <a:pt x="9384" y="4611"/>
                      <a:pt x="9370" y="4524"/>
                    </a:cubicBezTo>
                    <a:cubicBezTo>
                      <a:pt x="9327" y="4341"/>
                      <a:pt x="8495" y="0"/>
                      <a:pt x="5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9"/>
              <p:cNvSpPr/>
              <p:nvPr/>
            </p:nvSpPr>
            <p:spPr>
              <a:xfrm>
                <a:off x="2686725" y="4607175"/>
                <a:ext cx="92950" cy="240975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9639" extrusionOk="0">
                    <a:moveTo>
                      <a:pt x="3453" y="1"/>
                    </a:moveTo>
                    <a:cubicBezTo>
                      <a:pt x="3402" y="1"/>
                      <a:pt x="3349" y="24"/>
                      <a:pt x="3306" y="83"/>
                    </a:cubicBezTo>
                    <a:cubicBezTo>
                      <a:pt x="29" y="3865"/>
                      <a:pt x="1" y="9235"/>
                      <a:pt x="1" y="9466"/>
                    </a:cubicBezTo>
                    <a:cubicBezTo>
                      <a:pt x="1" y="9567"/>
                      <a:pt x="73" y="9639"/>
                      <a:pt x="174" y="9639"/>
                    </a:cubicBezTo>
                    <a:cubicBezTo>
                      <a:pt x="275" y="9639"/>
                      <a:pt x="362" y="9567"/>
                      <a:pt x="362" y="9466"/>
                    </a:cubicBezTo>
                    <a:cubicBezTo>
                      <a:pt x="362" y="9235"/>
                      <a:pt x="390" y="4009"/>
                      <a:pt x="3581" y="314"/>
                    </a:cubicBezTo>
                    <a:cubicBezTo>
                      <a:pt x="3718" y="176"/>
                      <a:pt x="3593" y="1"/>
                      <a:pt x="3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9"/>
              <p:cNvSpPr/>
              <p:nvPr/>
            </p:nvSpPr>
            <p:spPr>
              <a:xfrm>
                <a:off x="2955600" y="4738425"/>
                <a:ext cx="142200" cy="222700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8908" extrusionOk="0">
                    <a:moveTo>
                      <a:pt x="5500" y="0"/>
                    </a:moveTo>
                    <a:cubicBezTo>
                      <a:pt x="5399" y="0"/>
                      <a:pt x="5327" y="73"/>
                      <a:pt x="5327" y="174"/>
                    </a:cubicBezTo>
                    <a:cubicBezTo>
                      <a:pt x="4937" y="8344"/>
                      <a:pt x="679" y="8546"/>
                      <a:pt x="274" y="8546"/>
                    </a:cubicBezTo>
                    <a:lnTo>
                      <a:pt x="231" y="8546"/>
                    </a:lnTo>
                    <a:cubicBezTo>
                      <a:pt x="0" y="8546"/>
                      <a:pt x="0" y="8907"/>
                      <a:pt x="231" y="8907"/>
                    </a:cubicBezTo>
                    <a:lnTo>
                      <a:pt x="260" y="8907"/>
                    </a:lnTo>
                    <a:cubicBezTo>
                      <a:pt x="462" y="8907"/>
                      <a:pt x="1617" y="8864"/>
                      <a:pt x="2844" y="7853"/>
                    </a:cubicBezTo>
                    <a:cubicBezTo>
                      <a:pt x="4013" y="6872"/>
                      <a:pt x="5471" y="4735"/>
                      <a:pt x="5688" y="174"/>
                    </a:cubicBezTo>
                    <a:cubicBezTo>
                      <a:pt x="5688" y="73"/>
                      <a:pt x="5601" y="0"/>
                      <a:pt x="5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9"/>
              <p:cNvSpPr/>
              <p:nvPr/>
            </p:nvSpPr>
            <p:spPr>
              <a:xfrm>
                <a:off x="3043925" y="4569050"/>
                <a:ext cx="102950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12032" extrusionOk="0">
                    <a:moveTo>
                      <a:pt x="271" y="1"/>
                    </a:moveTo>
                    <a:cubicBezTo>
                      <a:pt x="121" y="1"/>
                      <a:pt x="0" y="198"/>
                      <a:pt x="148" y="323"/>
                    </a:cubicBezTo>
                    <a:cubicBezTo>
                      <a:pt x="177" y="352"/>
                      <a:pt x="3728" y="3730"/>
                      <a:pt x="2371" y="11828"/>
                    </a:cubicBezTo>
                    <a:cubicBezTo>
                      <a:pt x="2357" y="11929"/>
                      <a:pt x="2414" y="12016"/>
                      <a:pt x="2516" y="12030"/>
                    </a:cubicBezTo>
                    <a:lnTo>
                      <a:pt x="2544" y="12030"/>
                    </a:lnTo>
                    <a:cubicBezTo>
                      <a:pt x="2552" y="12031"/>
                      <a:pt x="2559" y="12032"/>
                      <a:pt x="2567" y="12032"/>
                    </a:cubicBezTo>
                    <a:cubicBezTo>
                      <a:pt x="2645" y="12032"/>
                      <a:pt x="2719" y="11965"/>
                      <a:pt x="2732" y="11886"/>
                    </a:cubicBezTo>
                    <a:cubicBezTo>
                      <a:pt x="4118" y="3585"/>
                      <a:pt x="538" y="193"/>
                      <a:pt x="393" y="49"/>
                    </a:cubicBezTo>
                    <a:cubicBezTo>
                      <a:pt x="354" y="15"/>
                      <a:pt x="31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9"/>
              <p:cNvSpPr/>
              <p:nvPr/>
            </p:nvSpPr>
            <p:spPr>
              <a:xfrm>
                <a:off x="2653525" y="4514575"/>
                <a:ext cx="392800" cy="292450"/>
              </a:xfrm>
              <a:custGeom>
                <a:avLst/>
                <a:gdLst/>
                <a:ahLst/>
                <a:cxnLst/>
                <a:rect l="l" t="t" r="r" b="b"/>
                <a:pathLst>
                  <a:path w="15712" h="11698" extrusionOk="0">
                    <a:moveTo>
                      <a:pt x="11106" y="0"/>
                    </a:moveTo>
                    <a:cubicBezTo>
                      <a:pt x="9164" y="0"/>
                      <a:pt x="7203" y="962"/>
                      <a:pt x="6583" y="1304"/>
                    </a:cubicBezTo>
                    <a:cubicBezTo>
                      <a:pt x="535" y="4552"/>
                      <a:pt x="1" y="11437"/>
                      <a:pt x="1" y="11495"/>
                    </a:cubicBezTo>
                    <a:cubicBezTo>
                      <a:pt x="1" y="11596"/>
                      <a:pt x="73" y="11683"/>
                      <a:pt x="174" y="11697"/>
                    </a:cubicBezTo>
                    <a:lnTo>
                      <a:pt x="188" y="11697"/>
                    </a:lnTo>
                    <a:cubicBezTo>
                      <a:pt x="275" y="11697"/>
                      <a:pt x="361" y="11625"/>
                      <a:pt x="361" y="11524"/>
                    </a:cubicBezTo>
                    <a:cubicBezTo>
                      <a:pt x="376" y="11452"/>
                      <a:pt x="896" y="4768"/>
                      <a:pt x="6756" y="1621"/>
                    </a:cubicBezTo>
                    <a:cubicBezTo>
                      <a:pt x="7958" y="977"/>
                      <a:pt x="9658" y="355"/>
                      <a:pt x="11147" y="355"/>
                    </a:cubicBezTo>
                    <a:cubicBezTo>
                      <a:pt x="11394" y="355"/>
                      <a:pt x="11635" y="372"/>
                      <a:pt x="11867" y="409"/>
                    </a:cubicBezTo>
                    <a:cubicBezTo>
                      <a:pt x="14552" y="842"/>
                      <a:pt x="15331" y="1896"/>
                      <a:pt x="15331" y="1896"/>
                    </a:cubicBezTo>
                    <a:cubicBezTo>
                      <a:pt x="15369" y="1950"/>
                      <a:pt x="15420" y="1973"/>
                      <a:pt x="15470" y="1973"/>
                    </a:cubicBezTo>
                    <a:cubicBezTo>
                      <a:pt x="15593" y="1973"/>
                      <a:pt x="15712" y="1837"/>
                      <a:pt x="15620" y="1693"/>
                    </a:cubicBezTo>
                    <a:cubicBezTo>
                      <a:pt x="15591" y="1636"/>
                      <a:pt x="14782" y="510"/>
                      <a:pt x="11924" y="62"/>
                    </a:cubicBezTo>
                    <a:cubicBezTo>
                      <a:pt x="11654" y="19"/>
                      <a:pt x="11380" y="0"/>
                      <a:pt x="1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9"/>
              <p:cNvSpPr/>
              <p:nvPr/>
            </p:nvSpPr>
            <p:spPr>
              <a:xfrm>
                <a:off x="2923350" y="4483900"/>
                <a:ext cx="243750" cy="389525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5581" extrusionOk="0">
                    <a:moveTo>
                      <a:pt x="405" y="1"/>
                    </a:moveTo>
                    <a:cubicBezTo>
                      <a:pt x="300" y="1"/>
                      <a:pt x="241" y="5"/>
                      <a:pt x="236" y="5"/>
                    </a:cubicBezTo>
                    <a:cubicBezTo>
                      <a:pt x="0" y="32"/>
                      <a:pt x="18" y="367"/>
                      <a:pt x="238" y="367"/>
                    </a:cubicBezTo>
                    <a:cubicBezTo>
                      <a:pt x="247" y="367"/>
                      <a:pt x="256" y="367"/>
                      <a:pt x="265" y="365"/>
                    </a:cubicBezTo>
                    <a:cubicBezTo>
                      <a:pt x="288" y="364"/>
                      <a:pt x="369" y="359"/>
                      <a:pt x="496" y="359"/>
                    </a:cubicBezTo>
                    <a:cubicBezTo>
                      <a:pt x="1558" y="359"/>
                      <a:pt x="5900" y="719"/>
                      <a:pt x="7988" y="6544"/>
                    </a:cubicBezTo>
                    <a:cubicBezTo>
                      <a:pt x="9359" y="10369"/>
                      <a:pt x="8537" y="15321"/>
                      <a:pt x="8537" y="15378"/>
                    </a:cubicBezTo>
                    <a:cubicBezTo>
                      <a:pt x="8522" y="15479"/>
                      <a:pt x="8580" y="15566"/>
                      <a:pt x="8681" y="15580"/>
                    </a:cubicBezTo>
                    <a:lnTo>
                      <a:pt x="8710" y="15580"/>
                    </a:lnTo>
                    <a:cubicBezTo>
                      <a:pt x="8796" y="15580"/>
                      <a:pt x="8883" y="15523"/>
                      <a:pt x="8898" y="15436"/>
                    </a:cubicBezTo>
                    <a:cubicBezTo>
                      <a:pt x="8898" y="15378"/>
                      <a:pt x="9749" y="10340"/>
                      <a:pt x="8335" y="6428"/>
                    </a:cubicBezTo>
                    <a:cubicBezTo>
                      <a:pt x="6125" y="305"/>
                      <a:pt x="1362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49"/>
              <p:cNvSpPr/>
              <p:nvPr/>
            </p:nvSpPr>
            <p:spPr>
              <a:xfrm>
                <a:off x="2631875" y="4483950"/>
                <a:ext cx="279350" cy="233200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9328" extrusionOk="0">
                    <a:moveTo>
                      <a:pt x="10997" y="1"/>
                    </a:moveTo>
                    <a:cubicBezTo>
                      <a:pt x="10989" y="1"/>
                      <a:pt x="10980" y="1"/>
                      <a:pt x="10971" y="3"/>
                    </a:cubicBezTo>
                    <a:cubicBezTo>
                      <a:pt x="10899" y="3"/>
                      <a:pt x="4086" y="753"/>
                      <a:pt x="44" y="9068"/>
                    </a:cubicBezTo>
                    <a:cubicBezTo>
                      <a:pt x="0" y="9155"/>
                      <a:pt x="44" y="9270"/>
                      <a:pt x="130" y="9313"/>
                    </a:cubicBezTo>
                    <a:cubicBezTo>
                      <a:pt x="159" y="9328"/>
                      <a:pt x="188" y="9328"/>
                      <a:pt x="217" y="9328"/>
                    </a:cubicBezTo>
                    <a:cubicBezTo>
                      <a:pt x="289" y="9328"/>
                      <a:pt x="347" y="9284"/>
                      <a:pt x="376" y="9227"/>
                    </a:cubicBezTo>
                    <a:cubicBezTo>
                      <a:pt x="4317" y="1100"/>
                      <a:pt x="10943" y="363"/>
                      <a:pt x="11000" y="363"/>
                    </a:cubicBezTo>
                    <a:cubicBezTo>
                      <a:pt x="11101" y="349"/>
                      <a:pt x="11173" y="262"/>
                      <a:pt x="11173" y="161"/>
                    </a:cubicBezTo>
                    <a:cubicBezTo>
                      <a:pt x="11160" y="69"/>
                      <a:pt x="11087" y="1"/>
                      <a:pt x="10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49"/>
              <p:cNvSpPr/>
              <p:nvPr/>
            </p:nvSpPr>
            <p:spPr>
              <a:xfrm>
                <a:off x="2823150" y="4769100"/>
                <a:ext cx="101800" cy="19202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7681" extrusionOk="0">
                    <a:moveTo>
                      <a:pt x="275" y="1"/>
                    </a:moveTo>
                    <a:cubicBezTo>
                      <a:pt x="173" y="1"/>
                      <a:pt x="87" y="73"/>
                      <a:pt x="87" y="174"/>
                    </a:cubicBezTo>
                    <a:cubicBezTo>
                      <a:pt x="87" y="405"/>
                      <a:pt x="0" y="6164"/>
                      <a:pt x="3797" y="7666"/>
                    </a:cubicBezTo>
                    <a:cubicBezTo>
                      <a:pt x="3826" y="7680"/>
                      <a:pt x="3840" y="7680"/>
                      <a:pt x="3869" y="7680"/>
                    </a:cubicBezTo>
                    <a:cubicBezTo>
                      <a:pt x="3941" y="7680"/>
                      <a:pt x="4013" y="7637"/>
                      <a:pt x="4028" y="7565"/>
                    </a:cubicBezTo>
                    <a:cubicBezTo>
                      <a:pt x="4071" y="7478"/>
                      <a:pt x="4028" y="7363"/>
                      <a:pt x="3927" y="7334"/>
                    </a:cubicBezTo>
                    <a:cubicBezTo>
                      <a:pt x="361" y="5919"/>
                      <a:pt x="448" y="231"/>
                      <a:pt x="448" y="174"/>
                    </a:cubicBezTo>
                    <a:cubicBezTo>
                      <a:pt x="448" y="73"/>
                      <a:pt x="376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49"/>
              <p:cNvSpPr/>
              <p:nvPr/>
            </p:nvSpPr>
            <p:spPr>
              <a:xfrm>
                <a:off x="2888025" y="4454600"/>
                <a:ext cx="299650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11986" h="15887" extrusionOk="0">
                    <a:moveTo>
                      <a:pt x="1171" y="0"/>
                    </a:moveTo>
                    <a:cubicBezTo>
                      <a:pt x="665" y="0"/>
                      <a:pt x="303" y="62"/>
                      <a:pt x="148" y="152"/>
                    </a:cubicBezTo>
                    <a:cubicBezTo>
                      <a:pt x="1" y="262"/>
                      <a:pt x="93" y="477"/>
                      <a:pt x="248" y="477"/>
                    </a:cubicBezTo>
                    <a:cubicBezTo>
                      <a:pt x="276" y="477"/>
                      <a:pt x="305" y="470"/>
                      <a:pt x="336" y="455"/>
                    </a:cubicBezTo>
                    <a:cubicBezTo>
                      <a:pt x="442" y="395"/>
                      <a:pt x="716" y="353"/>
                      <a:pt x="1111" y="353"/>
                    </a:cubicBezTo>
                    <a:cubicBezTo>
                      <a:pt x="2063" y="353"/>
                      <a:pt x="3718" y="596"/>
                      <a:pt x="5431" y="1422"/>
                    </a:cubicBezTo>
                    <a:cubicBezTo>
                      <a:pt x="7727" y="2533"/>
                      <a:pt x="10614" y="4944"/>
                      <a:pt x="11335" y="10126"/>
                    </a:cubicBezTo>
                    <a:cubicBezTo>
                      <a:pt x="11624" y="12162"/>
                      <a:pt x="11249" y="15655"/>
                      <a:pt x="11249" y="15699"/>
                    </a:cubicBezTo>
                    <a:cubicBezTo>
                      <a:pt x="11234" y="15785"/>
                      <a:pt x="11307" y="15886"/>
                      <a:pt x="11408" y="15886"/>
                    </a:cubicBezTo>
                    <a:lnTo>
                      <a:pt x="11422" y="15886"/>
                    </a:lnTo>
                    <a:cubicBezTo>
                      <a:pt x="11509" y="15886"/>
                      <a:pt x="11595" y="15828"/>
                      <a:pt x="11610" y="15727"/>
                    </a:cubicBezTo>
                    <a:cubicBezTo>
                      <a:pt x="11624" y="15583"/>
                      <a:pt x="11985" y="12162"/>
                      <a:pt x="11696" y="10069"/>
                    </a:cubicBezTo>
                    <a:cubicBezTo>
                      <a:pt x="10960" y="4728"/>
                      <a:pt x="7972" y="2245"/>
                      <a:pt x="5590" y="1090"/>
                    </a:cubicBezTo>
                    <a:cubicBezTo>
                      <a:pt x="3869" y="263"/>
                      <a:pt x="2214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49"/>
              <p:cNvSpPr/>
              <p:nvPr/>
            </p:nvSpPr>
            <p:spPr>
              <a:xfrm>
                <a:off x="3182225" y="4648350"/>
                <a:ext cx="357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477" extrusionOk="0">
                    <a:moveTo>
                      <a:pt x="258" y="1"/>
                    </a:moveTo>
                    <a:cubicBezTo>
                      <a:pt x="131" y="1"/>
                      <a:pt x="1" y="125"/>
                      <a:pt x="87" y="269"/>
                    </a:cubicBezTo>
                    <a:cubicBezTo>
                      <a:pt x="102" y="298"/>
                      <a:pt x="1069" y="2333"/>
                      <a:pt x="751" y="6288"/>
                    </a:cubicBezTo>
                    <a:cubicBezTo>
                      <a:pt x="737" y="6375"/>
                      <a:pt x="809" y="6462"/>
                      <a:pt x="910" y="6476"/>
                    </a:cubicBezTo>
                    <a:lnTo>
                      <a:pt x="924" y="6476"/>
                    </a:lnTo>
                    <a:cubicBezTo>
                      <a:pt x="1011" y="6476"/>
                      <a:pt x="1098" y="6404"/>
                      <a:pt x="1098" y="6317"/>
                    </a:cubicBezTo>
                    <a:cubicBezTo>
                      <a:pt x="1430" y="2261"/>
                      <a:pt x="462" y="197"/>
                      <a:pt x="419" y="110"/>
                    </a:cubicBezTo>
                    <a:cubicBezTo>
                      <a:pt x="385" y="32"/>
                      <a:pt x="322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49"/>
              <p:cNvSpPr/>
              <p:nvPr/>
            </p:nvSpPr>
            <p:spPr>
              <a:xfrm>
                <a:off x="2617075" y="4462500"/>
                <a:ext cx="254450" cy="207750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8310" extrusionOk="0">
                    <a:moveTo>
                      <a:pt x="9972" y="0"/>
                    </a:moveTo>
                    <a:cubicBezTo>
                      <a:pt x="9954" y="0"/>
                      <a:pt x="9935" y="3"/>
                      <a:pt x="9918" y="9"/>
                    </a:cubicBezTo>
                    <a:cubicBezTo>
                      <a:pt x="1863" y="2939"/>
                      <a:pt x="102" y="7862"/>
                      <a:pt x="29" y="8064"/>
                    </a:cubicBezTo>
                    <a:cubicBezTo>
                      <a:pt x="1" y="8165"/>
                      <a:pt x="58" y="8266"/>
                      <a:pt x="145" y="8295"/>
                    </a:cubicBezTo>
                    <a:cubicBezTo>
                      <a:pt x="159" y="8295"/>
                      <a:pt x="188" y="8309"/>
                      <a:pt x="203" y="8309"/>
                    </a:cubicBezTo>
                    <a:cubicBezTo>
                      <a:pt x="289" y="8309"/>
                      <a:pt x="361" y="8251"/>
                      <a:pt x="390" y="8179"/>
                    </a:cubicBezTo>
                    <a:cubicBezTo>
                      <a:pt x="405" y="8136"/>
                      <a:pt x="2166" y="3213"/>
                      <a:pt x="10048" y="355"/>
                    </a:cubicBezTo>
                    <a:cubicBezTo>
                      <a:pt x="10134" y="312"/>
                      <a:pt x="10178" y="211"/>
                      <a:pt x="10134" y="124"/>
                    </a:cubicBezTo>
                    <a:cubicBezTo>
                      <a:pt x="10111" y="44"/>
                      <a:pt x="10043" y="0"/>
                      <a:pt x="9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49"/>
              <p:cNvSpPr/>
              <p:nvPr/>
            </p:nvSpPr>
            <p:spPr>
              <a:xfrm>
                <a:off x="2614200" y="4457800"/>
                <a:ext cx="205350" cy="1417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5668" extrusionOk="0">
                    <a:moveTo>
                      <a:pt x="8001" y="0"/>
                    </a:moveTo>
                    <a:cubicBezTo>
                      <a:pt x="7981" y="0"/>
                      <a:pt x="7960" y="3"/>
                      <a:pt x="7940" y="9"/>
                    </a:cubicBezTo>
                    <a:cubicBezTo>
                      <a:pt x="3941" y="1539"/>
                      <a:pt x="2440" y="3026"/>
                      <a:pt x="534" y="4903"/>
                    </a:cubicBezTo>
                    <a:lnTo>
                      <a:pt x="72" y="5350"/>
                    </a:lnTo>
                    <a:cubicBezTo>
                      <a:pt x="0" y="5422"/>
                      <a:pt x="0" y="5538"/>
                      <a:pt x="72" y="5610"/>
                    </a:cubicBezTo>
                    <a:cubicBezTo>
                      <a:pt x="101" y="5639"/>
                      <a:pt x="144" y="5668"/>
                      <a:pt x="202" y="5668"/>
                    </a:cubicBezTo>
                    <a:cubicBezTo>
                      <a:pt x="245" y="5653"/>
                      <a:pt x="289" y="5639"/>
                      <a:pt x="318" y="5610"/>
                    </a:cubicBezTo>
                    <a:lnTo>
                      <a:pt x="780" y="5163"/>
                    </a:lnTo>
                    <a:cubicBezTo>
                      <a:pt x="2656" y="3315"/>
                      <a:pt x="4143" y="1842"/>
                      <a:pt x="8070" y="356"/>
                    </a:cubicBezTo>
                    <a:cubicBezTo>
                      <a:pt x="8171" y="312"/>
                      <a:pt x="8214" y="211"/>
                      <a:pt x="8171" y="125"/>
                    </a:cubicBezTo>
                    <a:cubicBezTo>
                      <a:pt x="8148" y="44"/>
                      <a:pt x="8079" y="0"/>
                      <a:pt x="8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49"/>
              <p:cNvSpPr/>
              <p:nvPr/>
            </p:nvSpPr>
            <p:spPr>
              <a:xfrm>
                <a:off x="2602450" y="4424150"/>
                <a:ext cx="6274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25097" h="9974" extrusionOk="0">
                    <a:moveTo>
                      <a:pt x="12163" y="0"/>
                    </a:moveTo>
                    <a:cubicBezTo>
                      <a:pt x="5741" y="0"/>
                      <a:pt x="232" y="4957"/>
                      <a:pt x="167" y="5022"/>
                    </a:cubicBezTo>
                    <a:cubicBezTo>
                      <a:pt x="0" y="5133"/>
                      <a:pt x="125" y="5347"/>
                      <a:pt x="276" y="5347"/>
                    </a:cubicBezTo>
                    <a:cubicBezTo>
                      <a:pt x="322" y="5347"/>
                      <a:pt x="369" y="5328"/>
                      <a:pt x="412" y="5282"/>
                    </a:cubicBezTo>
                    <a:cubicBezTo>
                      <a:pt x="464" y="5230"/>
                      <a:pt x="5872" y="362"/>
                      <a:pt x="12133" y="362"/>
                    </a:cubicBezTo>
                    <a:cubicBezTo>
                      <a:pt x="12813" y="362"/>
                      <a:pt x="13504" y="419"/>
                      <a:pt x="14198" y="547"/>
                    </a:cubicBezTo>
                    <a:cubicBezTo>
                      <a:pt x="18413" y="1297"/>
                      <a:pt x="21950" y="4444"/>
                      <a:pt x="24736" y="9886"/>
                    </a:cubicBezTo>
                    <a:cubicBezTo>
                      <a:pt x="24765" y="9944"/>
                      <a:pt x="24823" y="9973"/>
                      <a:pt x="24895" y="9973"/>
                    </a:cubicBezTo>
                    <a:cubicBezTo>
                      <a:pt x="24924" y="9973"/>
                      <a:pt x="24953" y="9973"/>
                      <a:pt x="24982" y="9959"/>
                    </a:cubicBezTo>
                    <a:cubicBezTo>
                      <a:pt x="25068" y="9915"/>
                      <a:pt x="25097" y="9800"/>
                      <a:pt x="25054" y="9713"/>
                    </a:cubicBezTo>
                    <a:cubicBezTo>
                      <a:pt x="22224" y="4170"/>
                      <a:pt x="18601" y="965"/>
                      <a:pt x="14270" y="186"/>
                    </a:cubicBezTo>
                    <a:cubicBezTo>
                      <a:pt x="13561" y="58"/>
                      <a:pt x="12857" y="0"/>
                      <a:pt x="12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49"/>
              <p:cNvSpPr/>
              <p:nvPr/>
            </p:nvSpPr>
            <p:spPr>
              <a:xfrm>
                <a:off x="2599400" y="4397025"/>
                <a:ext cx="2923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4620" extrusionOk="0">
                    <a:moveTo>
                      <a:pt x="11448" y="1"/>
                    </a:moveTo>
                    <a:cubicBezTo>
                      <a:pt x="4446" y="1"/>
                      <a:pt x="159" y="4273"/>
                      <a:pt x="116" y="4317"/>
                    </a:cubicBezTo>
                    <a:cubicBezTo>
                      <a:pt x="0" y="4432"/>
                      <a:pt x="72" y="4620"/>
                      <a:pt x="246" y="4620"/>
                    </a:cubicBezTo>
                    <a:cubicBezTo>
                      <a:pt x="289" y="4620"/>
                      <a:pt x="332" y="4605"/>
                      <a:pt x="376" y="4577"/>
                    </a:cubicBezTo>
                    <a:cubicBezTo>
                      <a:pt x="404" y="4533"/>
                      <a:pt x="4591" y="361"/>
                      <a:pt x="11448" y="361"/>
                    </a:cubicBezTo>
                    <a:cubicBezTo>
                      <a:pt x="11693" y="361"/>
                      <a:pt x="11693" y="1"/>
                      <a:pt x="11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49"/>
              <p:cNvSpPr/>
              <p:nvPr/>
            </p:nvSpPr>
            <p:spPr>
              <a:xfrm>
                <a:off x="2925275" y="4394850"/>
                <a:ext cx="3176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9789" extrusionOk="0">
                    <a:moveTo>
                      <a:pt x="246" y="1"/>
                    </a:moveTo>
                    <a:cubicBezTo>
                      <a:pt x="0" y="1"/>
                      <a:pt x="0" y="362"/>
                      <a:pt x="246" y="362"/>
                    </a:cubicBezTo>
                    <a:cubicBezTo>
                      <a:pt x="318" y="362"/>
                      <a:pt x="7839" y="564"/>
                      <a:pt x="12343" y="9687"/>
                    </a:cubicBezTo>
                    <a:cubicBezTo>
                      <a:pt x="12372" y="9745"/>
                      <a:pt x="12429" y="9788"/>
                      <a:pt x="12502" y="9788"/>
                    </a:cubicBezTo>
                    <a:cubicBezTo>
                      <a:pt x="12530" y="9788"/>
                      <a:pt x="12545" y="9774"/>
                      <a:pt x="12574" y="9774"/>
                    </a:cubicBezTo>
                    <a:cubicBezTo>
                      <a:pt x="12660" y="9730"/>
                      <a:pt x="12704" y="9615"/>
                      <a:pt x="12660" y="9528"/>
                    </a:cubicBezTo>
                    <a:cubicBezTo>
                      <a:pt x="8055" y="203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49"/>
              <p:cNvSpPr/>
              <p:nvPr/>
            </p:nvSpPr>
            <p:spPr>
              <a:xfrm>
                <a:off x="2585325" y="4365275"/>
                <a:ext cx="2674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4259" extrusionOk="0">
                    <a:moveTo>
                      <a:pt x="10452" y="0"/>
                    </a:moveTo>
                    <a:cubicBezTo>
                      <a:pt x="4504" y="0"/>
                      <a:pt x="173" y="3898"/>
                      <a:pt x="130" y="3941"/>
                    </a:cubicBezTo>
                    <a:cubicBezTo>
                      <a:pt x="0" y="4042"/>
                      <a:pt x="87" y="4259"/>
                      <a:pt x="246" y="4259"/>
                    </a:cubicBezTo>
                    <a:cubicBezTo>
                      <a:pt x="289" y="4244"/>
                      <a:pt x="332" y="4230"/>
                      <a:pt x="376" y="4201"/>
                    </a:cubicBezTo>
                    <a:cubicBezTo>
                      <a:pt x="419" y="4172"/>
                      <a:pt x="4648" y="361"/>
                      <a:pt x="10452" y="361"/>
                    </a:cubicBezTo>
                    <a:cubicBezTo>
                      <a:pt x="10697" y="361"/>
                      <a:pt x="10697" y="0"/>
                      <a:pt x="10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49"/>
              <p:cNvSpPr/>
              <p:nvPr/>
            </p:nvSpPr>
            <p:spPr>
              <a:xfrm>
                <a:off x="2865000" y="4361650"/>
                <a:ext cx="415050" cy="264575"/>
              </a:xfrm>
              <a:custGeom>
                <a:avLst/>
                <a:gdLst/>
                <a:ahLst/>
                <a:cxnLst/>
                <a:rect l="l" t="t" r="r" b="b"/>
                <a:pathLst>
                  <a:path w="16602" h="10583" extrusionOk="0">
                    <a:moveTo>
                      <a:pt x="188" y="1"/>
                    </a:moveTo>
                    <a:cubicBezTo>
                      <a:pt x="87" y="1"/>
                      <a:pt x="1" y="88"/>
                      <a:pt x="1" y="189"/>
                    </a:cubicBezTo>
                    <a:cubicBezTo>
                      <a:pt x="1" y="290"/>
                      <a:pt x="87" y="362"/>
                      <a:pt x="188" y="362"/>
                    </a:cubicBezTo>
                    <a:cubicBezTo>
                      <a:pt x="2296" y="376"/>
                      <a:pt x="4404" y="752"/>
                      <a:pt x="6396" y="1473"/>
                    </a:cubicBezTo>
                    <a:cubicBezTo>
                      <a:pt x="10784" y="2989"/>
                      <a:pt x="14335" y="6251"/>
                      <a:pt x="16241" y="10481"/>
                    </a:cubicBezTo>
                    <a:cubicBezTo>
                      <a:pt x="16270" y="10539"/>
                      <a:pt x="16327" y="10582"/>
                      <a:pt x="16399" y="10582"/>
                    </a:cubicBezTo>
                    <a:lnTo>
                      <a:pt x="16472" y="10582"/>
                    </a:lnTo>
                    <a:cubicBezTo>
                      <a:pt x="16558" y="10539"/>
                      <a:pt x="16602" y="10423"/>
                      <a:pt x="16558" y="10337"/>
                    </a:cubicBezTo>
                    <a:cubicBezTo>
                      <a:pt x="14624" y="6006"/>
                      <a:pt x="11001" y="2686"/>
                      <a:pt x="6526" y="1141"/>
                    </a:cubicBezTo>
                    <a:cubicBezTo>
                      <a:pt x="4490" y="405"/>
                      <a:pt x="2339" y="15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49"/>
              <p:cNvSpPr/>
              <p:nvPr/>
            </p:nvSpPr>
            <p:spPr>
              <a:xfrm>
                <a:off x="2582075" y="4331975"/>
                <a:ext cx="465425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8617" h="4003" extrusionOk="0">
                    <a:moveTo>
                      <a:pt x="11418" y="0"/>
                    </a:moveTo>
                    <a:cubicBezTo>
                      <a:pt x="9386" y="0"/>
                      <a:pt x="7353" y="328"/>
                      <a:pt x="5399" y="986"/>
                    </a:cubicBezTo>
                    <a:cubicBezTo>
                      <a:pt x="2151" y="2068"/>
                      <a:pt x="145" y="3671"/>
                      <a:pt x="130" y="3685"/>
                    </a:cubicBezTo>
                    <a:cubicBezTo>
                      <a:pt x="0" y="3801"/>
                      <a:pt x="73" y="4003"/>
                      <a:pt x="231" y="4003"/>
                    </a:cubicBezTo>
                    <a:cubicBezTo>
                      <a:pt x="275" y="4003"/>
                      <a:pt x="318" y="3988"/>
                      <a:pt x="347" y="3959"/>
                    </a:cubicBezTo>
                    <a:cubicBezTo>
                      <a:pt x="412" y="3916"/>
                      <a:pt x="4924" y="363"/>
                      <a:pt x="11480" y="363"/>
                    </a:cubicBezTo>
                    <a:cubicBezTo>
                      <a:pt x="13573" y="363"/>
                      <a:pt x="15873" y="725"/>
                      <a:pt x="18305" y="1679"/>
                    </a:cubicBezTo>
                    <a:cubicBezTo>
                      <a:pt x="18326" y="1686"/>
                      <a:pt x="18347" y="1689"/>
                      <a:pt x="18367" y="1689"/>
                    </a:cubicBezTo>
                    <a:cubicBezTo>
                      <a:pt x="18541" y="1689"/>
                      <a:pt x="18616" y="1425"/>
                      <a:pt x="18434" y="1347"/>
                    </a:cubicBezTo>
                    <a:cubicBezTo>
                      <a:pt x="16183" y="451"/>
                      <a:pt x="13801" y="0"/>
                      <a:pt x="1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49"/>
              <p:cNvSpPr/>
              <p:nvPr/>
            </p:nvSpPr>
            <p:spPr>
              <a:xfrm>
                <a:off x="2574500" y="4303025"/>
                <a:ext cx="35007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14003" h="3545" extrusionOk="0">
                    <a:moveTo>
                      <a:pt x="11541" y="0"/>
                    </a:moveTo>
                    <a:cubicBezTo>
                      <a:pt x="3948" y="0"/>
                      <a:pt x="170" y="3200"/>
                      <a:pt x="130" y="3226"/>
                    </a:cubicBezTo>
                    <a:cubicBezTo>
                      <a:pt x="0" y="3342"/>
                      <a:pt x="87" y="3544"/>
                      <a:pt x="260" y="3544"/>
                    </a:cubicBezTo>
                    <a:cubicBezTo>
                      <a:pt x="289" y="3544"/>
                      <a:pt x="332" y="3530"/>
                      <a:pt x="376" y="3501"/>
                    </a:cubicBezTo>
                    <a:cubicBezTo>
                      <a:pt x="415" y="3474"/>
                      <a:pt x="4093" y="362"/>
                      <a:pt x="11539" y="362"/>
                    </a:cubicBezTo>
                    <a:cubicBezTo>
                      <a:pt x="12258" y="362"/>
                      <a:pt x="13012" y="391"/>
                      <a:pt x="13800" y="455"/>
                    </a:cubicBezTo>
                    <a:cubicBezTo>
                      <a:pt x="13902" y="455"/>
                      <a:pt x="13988" y="383"/>
                      <a:pt x="13988" y="282"/>
                    </a:cubicBezTo>
                    <a:cubicBezTo>
                      <a:pt x="14003" y="195"/>
                      <a:pt x="13930" y="108"/>
                      <a:pt x="13829" y="94"/>
                    </a:cubicBezTo>
                    <a:cubicBezTo>
                      <a:pt x="13032" y="30"/>
                      <a:pt x="12269" y="0"/>
                      <a:pt x="11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49"/>
              <p:cNvSpPr/>
              <p:nvPr/>
            </p:nvSpPr>
            <p:spPr>
              <a:xfrm>
                <a:off x="3065650" y="4377425"/>
                <a:ext cx="244350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9403" extrusionOk="0">
                    <a:moveTo>
                      <a:pt x="253" y="1"/>
                    </a:moveTo>
                    <a:cubicBezTo>
                      <a:pt x="85" y="1"/>
                      <a:pt x="0" y="264"/>
                      <a:pt x="189" y="352"/>
                    </a:cubicBezTo>
                    <a:cubicBezTo>
                      <a:pt x="261" y="380"/>
                      <a:pt x="7608" y="3585"/>
                      <a:pt x="9398" y="9273"/>
                    </a:cubicBezTo>
                    <a:cubicBezTo>
                      <a:pt x="9413" y="9359"/>
                      <a:pt x="9485" y="9403"/>
                      <a:pt x="9572" y="9403"/>
                    </a:cubicBezTo>
                    <a:lnTo>
                      <a:pt x="9629" y="9403"/>
                    </a:lnTo>
                    <a:cubicBezTo>
                      <a:pt x="9716" y="9359"/>
                      <a:pt x="9774" y="9258"/>
                      <a:pt x="9745" y="9172"/>
                    </a:cubicBezTo>
                    <a:cubicBezTo>
                      <a:pt x="7911" y="3325"/>
                      <a:pt x="405" y="48"/>
                      <a:pt x="333" y="19"/>
                    </a:cubicBezTo>
                    <a:cubicBezTo>
                      <a:pt x="305" y="6"/>
                      <a:pt x="278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49"/>
              <p:cNvSpPr/>
              <p:nvPr/>
            </p:nvSpPr>
            <p:spPr>
              <a:xfrm>
                <a:off x="2940050" y="4302375"/>
                <a:ext cx="378250" cy="249850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9994" extrusionOk="0">
                    <a:moveTo>
                      <a:pt x="265" y="1"/>
                    </a:moveTo>
                    <a:cubicBezTo>
                      <a:pt x="52" y="1"/>
                      <a:pt x="1" y="325"/>
                      <a:pt x="232" y="365"/>
                    </a:cubicBezTo>
                    <a:cubicBezTo>
                      <a:pt x="4938" y="1304"/>
                      <a:pt x="11261" y="4624"/>
                      <a:pt x="14783" y="9907"/>
                    </a:cubicBezTo>
                    <a:cubicBezTo>
                      <a:pt x="14812" y="9950"/>
                      <a:pt x="14870" y="9994"/>
                      <a:pt x="14928" y="9994"/>
                    </a:cubicBezTo>
                    <a:cubicBezTo>
                      <a:pt x="14971" y="9979"/>
                      <a:pt x="15000" y="9965"/>
                      <a:pt x="15029" y="9950"/>
                    </a:cubicBezTo>
                    <a:cubicBezTo>
                      <a:pt x="15115" y="9893"/>
                      <a:pt x="15130" y="9777"/>
                      <a:pt x="15086" y="9705"/>
                    </a:cubicBezTo>
                    <a:cubicBezTo>
                      <a:pt x="11492" y="4335"/>
                      <a:pt x="5083" y="957"/>
                      <a:pt x="304" y="4"/>
                    </a:cubicBezTo>
                    <a:cubicBezTo>
                      <a:pt x="291" y="2"/>
                      <a:pt x="277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49"/>
              <p:cNvSpPr/>
              <p:nvPr/>
            </p:nvSpPr>
            <p:spPr>
              <a:xfrm>
                <a:off x="2581700" y="4274575"/>
                <a:ext cx="3424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13696" h="2734" extrusionOk="0">
                    <a:moveTo>
                      <a:pt x="10725" y="0"/>
                    </a:moveTo>
                    <a:cubicBezTo>
                      <a:pt x="4427" y="0"/>
                      <a:pt x="210" y="2376"/>
                      <a:pt x="160" y="2401"/>
                    </a:cubicBezTo>
                    <a:cubicBezTo>
                      <a:pt x="1" y="2488"/>
                      <a:pt x="73" y="2733"/>
                      <a:pt x="246" y="2733"/>
                    </a:cubicBezTo>
                    <a:cubicBezTo>
                      <a:pt x="290" y="2733"/>
                      <a:pt x="318" y="2733"/>
                      <a:pt x="347" y="2719"/>
                    </a:cubicBezTo>
                    <a:cubicBezTo>
                      <a:pt x="385" y="2694"/>
                      <a:pt x="4519" y="359"/>
                      <a:pt x="10695" y="359"/>
                    </a:cubicBezTo>
                    <a:cubicBezTo>
                      <a:pt x="11562" y="359"/>
                      <a:pt x="12470" y="405"/>
                      <a:pt x="13411" y="510"/>
                    </a:cubicBezTo>
                    <a:cubicBezTo>
                      <a:pt x="13416" y="510"/>
                      <a:pt x="13421" y="511"/>
                      <a:pt x="13426" y="511"/>
                    </a:cubicBezTo>
                    <a:cubicBezTo>
                      <a:pt x="13658" y="511"/>
                      <a:pt x="13695" y="163"/>
                      <a:pt x="13455" y="149"/>
                    </a:cubicBezTo>
                    <a:cubicBezTo>
                      <a:pt x="12509" y="46"/>
                      <a:pt x="11597" y="0"/>
                      <a:pt x="107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49"/>
              <p:cNvSpPr/>
              <p:nvPr/>
            </p:nvSpPr>
            <p:spPr>
              <a:xfrm>
                <a:off x="2574500" y="4226950"/>
                <a:ext cx="519400" cy="76625"/>
              </a:xfrm>
              <a:custGeom>
                <a:avLst/>
                <a:gdLst/>
                <a:ahLst/>
                <a:cxnLst/>
                <a:rect l="l" t="t" r="r" b="b"/>
                <a:pathLst>
                  <a:path w="20776" h="3065" extrusionOk="0">
                    <a:moveTo>
                      <a:pt x="11055" y="1"/>
                    </a:moveTo>
                    <a:cubicBezTo>
                      <a:pt x="9095" y="1"/>
                      <a:pt x="7386" y="239"/>
                      <a:pt x="6005" y="539"/>
                    </a:cubicBezTo>
                    <a:cubicBezTo>
                      <a:pt x="2396" y="1318"/>
                      <a:pt x="173" y="2704"/>
                      <a:pt x="159" y="2718"/>
                    </a:cubicBezTo>
                    <a:cubicBezTo>
                      <a:pt x="0" y="2819"/>
                      <a:pt x="72" y="3065"/>
                      <a:pt x="260" y="3065"/>
                    </a:cubicBezTo>
                    <a:cubicBezTo>
                      <a:pt x="289" y="3065"/>
                      <a:pt x="318" y="3050"/>
                      <a:pt x="347" y="3036"/>
                    </a:cubicBezTo>
                    <a:cubicBezTo>
                      <a:pt x="407" y="2996"/>
                      <a:pt x="4652" y="365"/>
                      <a:pt x="11084" y="365"/>
                    </a:cubicBezTo>
                    <a:cubicBezTo>
                      <a:pt x="13851" y="365"/>
                      <a:pt x="17023" y="852"/>
                      <a:pt x="20441" y="2242"/>
                    </a:cubicBezTo>
                    <a:cubicBezTo>
                      <a:pt x="20465" y="2252"/>
                      <a:pt x="20489" y="2256"/>
                      <a:pt x="20511" y="2256"/>
                    </a:cubicBezTo>
                    <a:cubicBezTo>
                      <a:pt x="20685" y="2256"/>
                      <a:pt x="20775" y="1985"/>
                      <a:pt x="20571" y="1896"/>
                    </a:cubicBezTo>
                    <a:cubicBezTo>
                      <a:pt x="17054" y="470"/>
                      <a:pt x="13808" y="1"/>
                      <a:pt x="110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49"/>
              <p:cNvSpPr/>
              <p:nvPr/>
            </p:nvSpPr>
            <p:spPr>
              <a:xfrm>
                <a:off x="2863200" y="4255550"/>
                <a:ext cx="47387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8955" h="10770" extrusionOk="0">
                    <a:moveTo>
                      <a:pt x="246" y="1"/>
                    </a:moveTo>
                    <a:cubicBezTo>
                      <a:pt x="1" y="1"/>
                      <a:pt x="1" y="362"/>
                      <a:pt x="246" y="362"/>
                    </a:cubicBezTo>
                    <a:cubicBezTo>
                      <a:pt x="347" y="362"/>
                      <a:pt x="11347" y="477"/>
                      <a:pt x="18579" y="10698"/>
                    </a:cubicBezTo>
                    <a:cubicBezTo>
                      <a:pt x="18608" y="10741"/>
                      <a:pt x="18666" y="10770"/>
                      <a:pt x="18723" y="10770"/>
                    </a:cubicBezTo>
                    <a:cubicBezTo>
                      <a:pt x="18868" y="10770"/>
                      <a:pt x="18954" y="10611"/>
                      <a:pt x="18868" y="10495"/>
                    </a:cubicBezTo>
                    <a:cubicBezTo>
                      <a:pt x="15894" y="6251"/>
                      <a:pt x="11664" y="3032"/>
                      <a:pt x="6785" y="1315"/>
                    </a:cubicBezTo>
                    <a:cubicBezTo>
                      <a:pt x="3104" y="15"/>
                      <a:pt x="275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9"/>
              <p:cNvSpPr/>
              <p:nvPr/>
            </p:nvSpPr>
            <p:spPr>
              <a:xfrm>
                <a:off x="3104625" y="4285725"/>
                <a:ext cx="2422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8163" extrusionOk="0">
                    <a:moveTo>
                      <a:pt x="207" y="1"/>
                    </a:moveTo>
                    <a:cubicBezTo>
                      <a:pt x="145" y="1"/>
                      <a:pt x="84" y="33"/>
                      <a:pt x="44" y="93"/>
                    </a:cubicBezTo>
                    <a:cubicBezTo>
                      <a:pt x="1" y="180"/>
                      <a:pt x="30" y="281"/>
                      <a:pt x="116" y="338"/>
                    </a:cubicBezTo>
                    <a:cubicBezTo>
                      <a:pt x="3119" y="2042"/>
                      <a:pt x="4895" y="3168"/>
                      <a:pt x="9312" y="8090"/>
                    </a:cubicBezTo>
                    <a:cubicBezTo>
                      <a:pt x="9355" y="8134"/>
                      <a:pt x="9398" y="8148"/>
                      <a:pt x="9456" y="8148"/>
                    </a:cubicBezTo>
                    <a:lnTo>
                      <a:pt x="9442" y="8162"/>
                    </a:lnTo>
                    <a:cubicBezTo>
                      <a:pt x="9600" y="8162"/>
                      <a:pt x="9687" y="7975"/>
                      <a:pt x="9586" y="7859"/>
                    </a:cubicBezTo>
                    <a:cubicBezTo>
                      <a:pt x="5111" y="2894"/>
                      <a:pt x="3321" y="1753"/>
                      <a:pt x="290" y="21"/>
                    </a:cubicBezTo>
                    <a:cubicBezTo>
                      <a:pt x="263" y="7"/>
                      <a:pt x="235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49"/>
              <p:cNvSpPr/>
              <p:nvPr/>
            </p:nvSpPr>
            <p:spPr>
              <a:xfrm>
                <a:off x="2565725" y="4197725"/>
                <a:ext cx="620850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24834" h="4321" extrusionOk="0">
                    <a:moveTo>
                      <a:pt x="11294" y="0"/>
                    </a:moveTo>
                    <a:cubicBezTo>
                      <a:pt x="10206" y="0"/>
                      <a:pt x="9187" y="64"/>
                      <a:pt x="8262" y="163"/>
                    </a:cubicBezTo>
                    <a:cubicBezTo>
                      <a:pt x="5490" y="452"/>
                      <a:pt x="2776" y="1116"/>
                      <a:pt x="192" y="2141"/>
                    </a:cubicBezTo>
                    <a:cubicBezTo>
                      <a:pt x="0" y="2217"/>
                      <a:pt x="92" y="2487"/>
                      <a:pt x="266" y="2487"/>
                    </a:cubicBezTo>
                    <a:cubicBezTo>
                      <a:pt x="288" y="2487"/>
                      <a:pt x="312" y="2483"/>
                      <a:pt x="337" y="2473"/>
                    </a:cubicBezTo>
                    <a:cubicBezTo>
                      <a:pt x="2892" y="1448"/>
                      <a:pt x="5577" y="798"/>
                      <a:pt x="8305" y="524"/>
                    </a:cubicBezTo>
                    <a:cubicBezTo>
                      <a:pt x="9216" y="428"/>
                      <a:pt x="10218" y="366"/>
                      <a:pt x="11287" y="366"/>
                    </a:cubicBezTo>
                    <a:cubicBezTo>
                      <a:pt x="15216" y="366"/>
                      <a:pt x="20045" y="1205"/>
                      <a:pt x="24516" y="4292"/>
                    </a:cubicBezTo>
                    <a:cubicBezTo>
                      <a:pt x="24545" y="4306"/>
                      <a:pt x="24588" y="4320"/>
                      <a:pt x="24617" y="4320"/>
                    </a:cubicBezTo>
                    <a:cubicBezTo>
                      <a:pt x="24689" y="4320"/>
                      <a:pt x="24733" y="4292"/>
                      <a:pt x="24776" y="4234"/>
                    </a:cubicBezTo>
                    <a:cubicBezTo>
                      <a:pt x="24834" y="4162"/>
                      <a:pt x="24805" y="4046"/>
                      <a:pt x="24733" y="3988"/>
                    </a:cubicBezTo>
                    <a:cubicBezTo>
                      <a:pt x="20185" y="858"/>
                      <a:pt x="15280" y="0"/>
                      <a:pt x="11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49"/>
              <p:cNvSpPr/>
              <p:nvPr/>
            </p:nvSpPr>
            <p:spPr>
              <a:xfrm>
                <a:off x="3202325" y="4315400"/>
                <a:ext cx="1437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5258" extrusionOk="0">
                    <a:moveTo>
                      <a:pt x="263" y="0"/>
                    </a:moveTo>
                    <a:cubicBezTo>
                      <a:pt x="115" y="0"/>
                      <a:pt x="0" y="206"/>
                      <a:pt x="149" y="321"/>
                    </a:cubicBezTo>
                    <a:cubicBezTo>
                      <a:pt x="193" y="350"/>
                      <a:pt x="3715" y="3150"/>
                      <a:pt x="5404" y="5200"/>
                    </a:cubicBezTo>
                    <a:cubicBezTo>
                      <a:pt x="5433" y="5243"/>
                      <a:pt x="5490" y="5258"/>
                      <a:pt x="5548" y="5258"/>
                    </a:cubicBezTo>
                    <a:cubicBezTo>
                      <a:pt x="5591" y="5258"/>
                      <a:pt x="5620" y="5243"/>
                      <a:pt x="5664" y="5214"/>
                    </a:cubicBezTo>
                    <a:cubicBezTo>
                      <a:pt x="5736" y="5157"/>
                      <a:pt x="5750" y="5041"/>
                      <a:pt x="5678" y="4969"/>
                    </a:cubicBezTo>
                    <a:cubicBezTo>
                      <a:pt x="3960" y="2890"/>
                      <a:pt x="409" y="75"/>
                      <a:pt x="380" y="46"/>
                    </a:cubicBezTo>
                    <a:cubicBezTo>
                      <a:pt x="342" y="14"/>
                      <a:pt x="301" y="0"/>
                      <a:pt x="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9"/>
              <p:cNvSpPr/>
              <p:nvPr/>
            </p:nvSpPr>
            <p:spPr>
              <a:xfrm>
                <a:off x="2574500" y="4162875"/>
                <a:ext cx="48220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9288" h="2149" extrusionOk="0">
                    <a:moveTo>
                      <a:pt x="9960" y="1"/>
                    </a:moveTo>
                    <a:cubicBezTo>
                      <a:pt x="3804" y="1"/>
                      <a:pt x="224" y="1782"/>
                      <a:pt x="173" y="1802"/>
                    </a:cubicBezTo>
                    <a:cubicBezTo>
                      <a:pt x="0" y="1889"/>
                      <a:pt x="58" y="2149"/>
                      <a:pt x="260" y="2149"/>
                    </a:cubicBezTo>
                    <a:cubicBezTo>
                      <a:pt x="274" y="2149"/>
                      <a:pt x="303" y="2149"/>
                      <a:pt x="332" y="2134"/>
                    </a:cubicBezTo>
                    <a:cubicBezTo>
                      <a:pt x="383" y="2104"/>
                      <a:pt x="3902" y="361"/>
                      <a:pt x="9962" y="361"/>
                    </a:cubicBezTo>
                    <a:cubicBezTo>
                      <a:pt x="12538" y="361"/>
                      <a:pt x="15574" y="676"/>
                      <a:pt x="18997" y="1571"/>
                    </a:cubicBezTo>
                    <a:cubicBezTo>
                      <a:pt x="19010" y="1574"/>
                      <a:pt x="19023" y="1575"/>
                      <a:pt x="19035" y="1575"/>
                    </a:cubicBezTo>
                    <a:cubicBezTo>
                      <a:pt x="19223" y="1575"/>
                      <a:pt x="19287" y="1279"/>
                      <a:pt x="19084" y="1225"/>
                    </a:cubicBezTo>
                    <a:cubicBezTo>
                      <a:pt x="15630" y="320"/>
                      <a:pt x="12565" y="1"/>
                      <a:pt x="9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49"/>
              <p:cNvSpPr/>
              <p:nvPr/>
            </p:nvSpPr>
            <p:spPr>
              <a:xfrm>
                <a:off x="3060975" y="4197750"/>
                <a:ext cx="29775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8780" extrusionOk="0">
                    <a:moveTo>
                      <a:pt x="251" y="0"/>
                    </a:moveTo>
                    <a:cubicBezTo>
                      <a:pt x="65" y="0"/>
                      <a:pt x="0" y="299"/>
                      <a:pt x="217" y="350"/>
                    </a:cubicBezTo>
                    <a:cubicBezTo>
                      <a:pt x="274" y="379"/>
                      <a:pt x="6034" y="2399"/>
                      <a:pt x="11549" y="8708"/>
                    </a:cubicBezTo>
                    <a:cubicBezTo>
                      <a:pt x="11577" y="8751"/>
                      <a:pt x="11621" y="8780"/>
                      <a:pt x="11678" y="8780"/>
                    </a:cubicBezTo>
                    <a:cubicBezTo>
                      <a:pt x="11837" y="8766"/>
                      <a:pt x="11909" y="8592"/>
                      <a:pt x="11808" y="8477"/>
                    </a:cubicBezTo>
                    <a:cubicBezTo>
                      <a:pt x="6236" y="2082"/>
                      <a:pt x="390" y="32"/>
                      <a:pt x="332" y="18"/>
                    </a:cubicBezTo>
                    <a:cubicBezTo>
                      <a:pt x="303" y="6"/>
                      <a:pt x="276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49"/>
              <p:cNvSpPr/>
              <p:nvPr/>
            </p:nvSpPr>
            <p:spPr>
              <a:xfrm>
                <a:off x="2599025" y="4128050"/>
                <a:ext cx="4241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16964" h="1767" extrusionOk="0">
                    <a:moveTo>
                      <a:pt x="8084" y="0"/>
                    </a:moveTo>
                    <a:cubicBezTo>
                      <a:pt x="2973" y="0"/>
                      <a:pt x="213" y="1400"/>
                      <a:pt x="174" y="1420"/>
                    </a:cubicBezTo>
                    <a:cubicBezTo>
                      <a:pt x="1" y="1506"/>
                      <a:pt x="59" y="1766"/>
                      <a:pt x="261" y="1766"/>
                    </a:cubicBezTo>
                    <a:cubicBezTo>
                      <a:pt x="290" y="1752"/>
                      <a:pt x="318" y="1752"/>
                      <a:pt x="333" y="1737"/>
                    </a:cubicBezTo>
                    <a:cubicBezTo>
                      <a:pt x="372" y="1718"/>
                      <a:pt x="3070" y="359"/>
                      <a:pt x="8079" y="359"/>
                    </a:cubicBezTo>
                    <a:cubicBezTo>
                      <a:pt x="10442" y="359"/>
                      <a:pt x="13319" y="661"/>
                      <a:pt x="16674" y="1550"/>
                    </a:cubicBezTo>
                    <a:cubicBezTo>
                      <a:pt x="16687" y="1553"/>
                      <a:pt x="16701" y="1554"/>
                      <a:pt x="16713" y="1554"/>
                    </a:cubicBezTo>
                    <a:cubicBezTo>
                      <a:pt x="16900" y="1554"/>
                      <a:pt x="16963" y="1271"/>
                      <a:pt x="16760" y="1203"/>
                    </a:cubicBezTo>
                    <a:cubicBezTo>
                      <a:pt x="13379" y="306"/>
                      <a:pt x="10475" y="0"/>
                      <a:pt x="8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9"/>
              <p:cNvSpPr/>
              <p:nvPr/>
            </p:nvSpPr>
            <p:spPr>
              <a:xfrm>
                <a:off x="2630650" y="4092150"/>
                <a:ext cx="735650" cy="294425"/>
              </a:xfrm>
              <a:custGeom>
                <a:avLst/>
                <a:gdLst/>
                <a:ahLst/>
                <a:cxnLst/>
                <a:rect l="l" t="t" r="r" b="b"/>
                <a:pathLst>
                  <a:path w="29426" h="11777" extrusionOk="0">
                    <a:moveTo>
                      <a:pt x="5920" y="1"/>
                    </a:moveTo>
                    <a:cubicBezTo>
                      <a:pt x="4125" y="1"/>
                      <a:pt x="2224" y="159"/>
                      <a:pt x="223" y="517"/>
                    </a:cubicBezTo>
                    <a:cubicBezTo>
                      <a:pt x="1" y="545"/>
                      <a:pt x="45" y="880"/>
                      <a:pt x="267" y="880"/>
                    </a:cubicBezTo>
                    <a:cubicBezTo>
                      <a:pt x="276" y="880"/>
                      <a:pt x="285" y="879"/>
                      <a:pt x="295" y="878"/>
                    </a:cubicBezTo>
                    <a:cubicBezTo>
                      <a:pt x="2273" y="522"/>
                      <a:pt x="4151" y="365"/>
                      <a:pt x="5925" y="365"/>
                    </a:cubicBezTo>
                    <a:cubicBezTo>
                      <a:pt x="12854" y="365"/>
                      <a:pt x="18200" y="2757"/>
                      <a:pt x="21717" y="5021"/>
                    </a:cubicBezTo>
                    <a:cubicBezTo>
                      <a:pt x="26510" y="8110"/>
                      <a:pt x="29050" y="11661"/>
                      <a:pt x="29079" y="11705"/>
                    </a:cubicBezTo>
                    <a:cubicBezTo>
                      <a:pt x="29108" y="11748"/>
                      <a:pt x="29166" y="11777"/>
                      <a:pt x="29224" y="11777"/>
                    </a:cubicBezTo>
                    <a:cubicBezTo>
                      <a:pt x="29267" y="11777"/>
                      <a:pt x="29296" y="11763"/>
                      <a:pt x="29325" y="11734"/>
                    </a:cubicBezTo>
                    <a:cubicBezTo>
                      <a:pt x="29411" y="11676"/>
                      <a:pt x="29426" y="11560"/>
                      <a:pt x="29368" y="11488"/>
                    </a:cubicBezTo>
                    <a:cubicBezTo>
                      <a:pt x="29339" y="11445"/>
                      <a:pt x="26769" y="7851"/>
                      <a:pt x="21919" y="4718"/>
                    </a:cubicBezTo>
                    <a:cubicBezTo>
                      <a:pt x="18355" y="2419"/>
                      <a:pt x="12942" y="1"/>
                      <a:pt x="5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49"/>
              <p:cNvSpPr/>
              <p:nvPr/>
            </p:nvSpPr>
            <p:spPr>
              <a:xfrm>
                <a:off x="2646550" y="4057525"/>
                <a:ext cx="397850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914" h="2062" extrusionOk="0">
                    <a:moveTo>
                      <a:pt x="5117" y="0"/>
                    </a:moveTo>
                    <a:cubicBezTo>
                      <a:pt x="1915" y="0"/>
                      <a:pt x="299" y="606"/>
                      <a:pt x="179" y="646"/>
                    </a:cubicBezTo>
                    <a:cubicBezTo>
                      <a:pt x="0" y="736"/>
                      <a:pt x="80" y="993"/>
                      <a:pt x="250" y="993"/>
                    </a:cubicBezTo>
                    <a:cubicBezTo>
                      <a:pt x="273" y="993"/>
                      <a:pt x="297" y="989"/>
                      <a:pt x="323" y="978"/>
                    </a:cubicBezTo>
                    <a:cubicBezTo>
                      <a:pt x="347" y="970"/>
                      <a:pt x="1952" y="369"/>
                      <a:pt x="5157" y="369"/>
                    </a:cubicBezTo>
                    <a:cubicBezTo>
                      <a:pt x="7674" y="369"/>
                      <a:pt x="11179" y="740"/>
                      <a:pt x="15682" y="2061"/>
                    </a:cubicBezTo>
                    <a:lnTo>
                      <a:pt x="15726" y="2061"/>
                    </a:lnTo>
                    <a:cubicBezTo>
                      <a:pt x="15812" y="2061"/>
                      <a:pt x="15884" y="2003"/>
                      <a:pt x="15899" y="1931"/>
                    </a:cubicBezTo>
                    <a:cubicBezTo>
                      <a:pt x="15913" y="1845"/>
                      <a:pt x="15870" y="1758"/>
                      <a:pt x="15783" y="1729"/>
                    </a:cubicBezTo>
                    <a:cubicBezTo>
                      <a:pt x="11198" y="382"/>
                      <a:pt x="7658" y="0"/>
                      <a:pt x="5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9"/>
              <p:cNvSpPr/>
              <p:nvPr/>
            </p:nvSpPr>
            <p:spPr>
              <a:xfrm>
                <a:off x="3053025" y="4110375"/>
                <a:ext cx="332775" cy="248425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9937" extrusionOk="0">
                    <a:moveTo>
                      <a:pt x="265" y="1"/>
                    </a:moveTo>
                    <a:cubicBezTo>
                      <a:pt x="86" y="1"/>
                      <a:pt x="1" y="276"/>
                      <a:pt x="203" y="351"/>
                    </a:cubicBezTo>
                    <a:cubicBezTo>
                      <a:pt x="275" y="395"/>
                      <a:pt x="7854" y="3671"/>
                      <a:pt x="12978" y="9864"/>
                    </a:cubicBezTo>
                    <a:cubicBezTo>
                      <a:pt x="13007" y="9908"/>
                      <a:pt x="13065" y="9936"/>
                      <a:pt x="13108" y="9936"/>
                    </a:cubicBezTo>
                    <a:cubicBezTo>
                      <a:pt x="13151" y="9936"/>
                      <a:pt x="13195" y="9922"/>
                      <a:pt x="13224" y="9893"/>
                    </a:cubicBezTo>
                    <a:cubicBezTo>
                      <a:pt x="13310" y="9835"/>
                      <a:pt x="13310" y="9720"/>
                      <a:pt x="13252" y="9633"/>
                    </a:cubicBezTo>
                    <a:cubicBezTo>
                      <a:pt x="8070" y="3368"/>
                      <a:pt x="419" y="63"/>
                      <a:pt x="347" y="19"/>
                    </a:cubicBezTo>
                    <a:cubicBezTo>
                      <a:pt x="318" y="7"/>
                      <a:pt x="291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9"/>
              <p:cNvSpPr/>
              <p:nvPr/>
            </p:nvSpPr>
            <p:spPr>
              <a:xfrm>
                <a:off x="2652450" y="4019200"/>
                <a:ext cx="5525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5500" extrusionOk="0">
                    <a:moveTo>
                      <a:pt x="4970" y="1"/>
                    </a:moveTo>
                    <a:cubicBezTo>
                      <a:pt x="2026" y="1"/>
                      <a:pt x="201" y="464"/>
                      <a:pt x="159" y="476"/>
                    </a:cubicBezTo>
                    <a:cubicBezTo>
                      <a:pt x="58" y="490"/>
                      <a:pt x="0" y="592"/>
                      <a:pt x="29" y="693"/>
                    </a:cubicBezTo>
                    <a:cubicBezTo>
                      <a:pt x="55" y="770"/>
                      <a:pt x="139" y="825"/>
                      <a:pt x="218" y="825"/>
                    </a:cubicBezTo>
                    <a:cubicBezTo>
                      <a:pt x="228" y="825"/>
                      <a:pt x="237" y="824"/>
                      <a:pt x="246" y="822"/>
                    </a:cubicBezTo>
                    <a:cubicBezTo>
                      <a:pt x="288" y="804"/>
                      <a:pt x="2072" y="351"/>
                      <a:pt x="4956" y="351"/>
                    </a:cubicBezTo>
                    <a:cubicBezTo>
                      <a:pt x="8999" y="351"/>
                      <a:pt x="15202" y="1242"/>
                      <a:pt x="21798" y="5471"/>
                    </a:cubicBezTo>
                    <a:cubicBezTo>
                      <a:pt x="21827" y="5485"/>
                      <a:pt x="21856" y="5500"/>
                      <a:pt x="21899" y="5500"/>
                    </a:cubicBezTo>
                    <a:cubicBezTo>
                      <a:pt x="21957" y="5500"/>
                      <a:pt x="22014" y="5471"/>
                      <a:pt x="22043" y="5413"/>
                    </a:cubicBezTo>
                    <a:cubicBezTo>
                      <a:pt x="22101" y="5341"/>
                      <a:pt x="22072" y="5225"/>
                      <a:pt x="21985" y="5168"/>
                    </a:cubicBezTo>
                    <a:cubicBezTo>
                      <a:pt x="15339" y="899"/>
                      <a:pt x="9070" y="1"/>
                      <a:pt x="49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49"/>
              <p:cNvSpPr/>
              <p:nvPr/>
            </p:nvSpPr>
            <p:spPr>
              <a:xfrm>
                <a:off x="3212925" y="4161000"/>
                <a:ext cx="168175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5646" extrusionOk="0">
                    <a:moveTo>
                      <a:pt x="273" y="1"/>
                    </a:moveTo>
                    <a:cubicBezTo>
                      <a:pt x="115" y="1"/>
                      <a:pt x="1" y="228"/>
                      <a:pt x="187" y="333"/>
                    </a:cubicBezTo>
                    <a:cubicBezTo>
                      <a:pt x="216" y="362"/>
                      <a:pt x="3796" y="2888"/>
                      <a:pt x="6409" y="5602"/>
                    </a:cubicBezTo>
                    <a:cubicBezTo>
                      <a:pt x="6438" y="5631"/>
                      <a:pt x="6481" y="5645"/>
                      <a:pt x="6539" y="5645"/>
                    </a:cubicBezTo>
                    <a:cubicBezTo>
                      <a:pt x="6582" y="5645"/>
                      <a:pt x="6625" y="5631"/>
                      <a:pt x="6654" y="5602"/>
                    </a:cubicBezTo>
                    <a:cubicBezTo>
                      <a:pt x="6726" y="5530"/>
                      <a:pt x="6726" y="5414"/>
                      <a:pt x="6654" y="5342"/>
                    </a:cubicBezTo>
                    <a:cubicBezTo>
                      <a:pt x="4027" y="2628"/>
                      <a:pt x="433" y="73"/>
                      <a:pt x="389" y="44"/>
                    </a:cubicBezTo>
                    <a:cubicBezTo>
                      <a:pt x="350" y="14"/>
                      <a:pt x="310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9"/>
              <p:cNvSpPr/>
              <p:nvPr/>
            </p:nvSpPr>
            <p:spPr>
              <a:xfrm>
                <a:off x="3020175" y="4024050"/>
                <a:ext cx="35840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14336" h="9074" extrusionOk="0">
                    <a:moveTo>
                      <a:pt x="213" y="0"/>
                    </a:moveTo>
                    <a:cubicBezTo>
                      <a:pt x="136" y="0"/>
                      <a:pt x="54" y="52"/>
                      <a:pt x="30" y="123"/>
                    </a:cubicBezTo>
                    <a:cubicBezTo>
                      <a:pt x="1" y="224"/>
                      <a:pt x="59" y="325"/>
                      <a:pt x="145" y="354"/>
                    </a:cubicBezTo>
                    <a:cubicBezTo>
                      <a:pt x="232" y="383"/>
                      <a:pt x="9254" y="3501"/>
                      <a:pt x="13960" y="9001"/>
                    </a:cubicBezTo>
                    <a:cubicBezTo>
                      <a:pt x="14003" y="9044"/>
                      <a:pt x="14047" y="9073"/>
                      <a:pt x="14104" y="9073"/>
                    </a:cubicBezTo>
                    <a:cubicBezTo>
                      <a:pt x="14249" y="9073"/>
                      <a:pt x="14335" y="8886"/>
                      <a:pt x="14234" y="8770"/>
                    </a:cubicBezTo>
                    <a:cubicBezTo>
                      <a:pt x="9471" y="3184"/>
                      <a:pt x="347" y="37"/>
                      <a:pt x="261" y="8"/>
                    </a:cubicBezTo>
                    <a:cubicBezTo>
                      <a:pt x="245" y="3"/>
                      <a:pt x="22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49"/>
              <p:cNvSpPr/>
              <p:nvPr/>
            </p:nvSpPr>
            <p:spPr>
              <a:xfrm>
                <a:off x="2700325" y="3982650"/>
                <a:ext cx="3037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2151" h="1724" extrusionOk="0">
                    <a:moveTo>
                      <a:pt x="2936" y="0"/>
                    </a:moveTo>
                    <a:cubicBezTo>
                      <a:pt x="2023" y="0"/>
                      <a:pt x="1110" y="56"/>
                      <a:pt x="236" y="191"/>
                    </a:cubicBezTo>
                    <a:cubicBezTo>
                      <a:pt x="0" y="219"/>
                      <a:pt x="44" y="554"/>
                      <a:pt x="266" y="554"/>
                    </a:cubicBezTo>
                    <a:cubicBezTo>
                      <a:pt x="275" y="554"/>
                      <a:pt x="284" y="553"/>
                      <a:pt x="294" y="552"/>
                    </a:cubicBezTo>
                    <a:cubicBezTo>
                      <a:pt x="1146" y="421"/>
                      <a:pt x="2037" y="366"/>
                      <a:pt x="2929" y="366"/>
                    </a:cubicBezTo>
                    <a:cubicBezTo>
                      <a:pt x="7327" y="366"/>
                      <a:pt x="11765" y="1695"/>
                      <a:pt x="11813" y="1707"/>
                    </a:cubicBezTo>
                    <a:lnTo>
                      <a:pt x="11871" y="1707"/>
                    </a:lnTo>
                    <a:lnTo>
                      <a:pt x="11871" y="1722"/>
                    </a:lnTo>
                    <a:cubicBezTo>
                      <a:pt x="11881" y="1723"/>
                      <a:pt x="11890" y="1723"/>
                      <a:pt x="11898" y="1723"/>
                    </a:cubicBezTo>
                    <a:cubicBezTo>
                      <a:pt x="12119" y="1723"/>
                      <a:pt x="12151" y="1388"/>
                      <a:pt x="11929" y="1361"/>
                    </a:cubicBezTo>
                    <a:cubicBezTo>
                      <a:pt x="11869" y="1337"/>
                      <a:pt x="7394" y="0"/>
                      <a:pt x="29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49"/>
              <p:cNvSpPr/>
              <p:nvPr/>
            </p:nvSpPr>
            <p:spPr>
              <a:xfrm>
                <a:off x="2735450" y="3944125"/>
                <a:ext cx="643075" cy="246500"/>
              </a:xfrm>
              <a:custGeom>
                <a:avLst/>
                <a:gdLst/>
                <a:ahLst/>
                <a:cxnLst/>
                <a:rect l="l" t="t" r="r" b="b"/>
                <a:pathLst>
                  <a:path w="25723" h="9860" extrusionOk="0">
                    <a:moveTo>
                      <a:pt x="174" y="0"/>
                    </a:moveTo>
                    <a:cubicBezTo>
                      <a:pt x="73" y="0"/>
                      <a:pt x="0" y="87"/>
                      <a:pt x="0" y="188"/>
                    </a:cubicBezTo>
                    <a:cubicBezTo>
                      <a:pt x="0" y="274"/>
                      <a:pt x="73" y="361"/>
                      <a:pt x="174" y="361"/>
                    </a:cubicBezTo>
                    <a:cubicBezTo>
                      <a:pt x="14739" y="852"/>
                      <a:pt x="25262" y="9715"/>
                      <a:pt x="25378" y="9816"/>
                    </a:cubicBezTo>
                    <a:cubicBezTo>
                      <a:pt x="25405" y="9843"/>
                      <a:pt x="25445" y="9858"/>
                      <a:pt x="25486" y="9859"/>
                    </a:cubicBezTo>
                    <a:lnTo>
                      <a:pt x="25486" y="9859"/>
                    </a:lnTo>
                    <a:cubicBezTo>
                      <a:pt x="25640" y="9853"/>
                      <a:pt x="25722" y="9641"/>
                      <a:pt x="25594" y="9542"/>
                    </a:cubicBezTo>
                    <a:cubicBezTo>
                      <a:pt x="25493" y="9441"/>
                      <a:pt x="14869" y="505"/>
                      <a:pt x="174" y="0"/>
                    </a:cubicBezTo>
                    <a:close/>
                    <a:moveTo>
                      <a:pt x="25486" y="9859"/>
                    </a:moveTo>
                    <a:cubicBezTo>
                      <a:pt x="25484" y="9859"/>
                      <a:pt x="25481" y="9860"/>
                      <a:pt x="25479" y="9860"/>
                    </a:cubicBezTo>
                    <a:lnTo>
                      <a:pt x="25493" y="9860"/>
                    </a:lnTo>
                    <a:cubicBezTo>
                      <a:pt x="25491" y="9860"/>
                      <a:pt x="25488" y="9859"/>
                      <a:pt x="25486" y="98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9"/>
              <p:cNvSpPr/>
              <p:nvPr/>
            </p:nvSpPr>
            <p:spPr>
              <a:xfrm>
                <a:off x="2749525" y="3905150"/>
                <a:ext cx="62362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24945" h="9615" extrusionOk="0">
                    <a:moveTo>
                      <a:pt x="174" y="0"/>
                    </a:moveTo>
                    <a:cubicBezTo>
                      <a:pt x="73" y="0"/>
                      <a:pt x="0" y="87"/>
                      <a:pt x="0" y="188"/>
                    </a:cubicBezTo>
                    <a:cubicBezTo>
                      <a:pt x="0" y="274"/>
                      <a:pt x="73" y="361"/>
                      <a:pt x="174" y="361"/>
                    </a:cubicBezTo>
                    <a:cubicBezTo>
                      <a:pt x="13397" y="1011"/>
                      <a:pt x="24526" y="9484"/>
                      <a:pt x="24642" y="9571"/>
                    </a:cubicBezTo>
                    <a:cubicBezTo>
                      <a:pt x="24671" y="9600"/>
                      <a:pt x="24699" y="9614"/>
                      <a:pt x="24743" y="9614"/>
                    </a:cubicBezTo>
                    <a:cubicBezTo>
                      <a:pt x="24801" y="9614"/>
                      <a:pt x="24844" y="9585"/>
                      <a:pt x="24873" y="9542"/>
                    </a:cubicBezTo>
                    <a:cubicBezTo>
                      <a:pt x="24945" y="9470"/>
                      <a:pt x="24930" y="9354"/>
                      <a:pt x="24844" y="9296"/>
                    </a:cubicBezTo>
                    <a:cubicBezTo>
                      <a:pt x="24743" y="9210"/>
                      <a:pt x="13526" y="65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49"/>
              <p:cNvSpPr/>
              <p:nvPr/>
            </p:nvSpPr>
            <p:spPr>
              <a:xfrm>
                <a:off x="2763600" y="3868650"/>
                <a:ext cx="610650" cy="249425"/>
              </a:xfrm>
              <a:custGeom>
                <a:avLst/>
                <a:gdLst/>
                <a:ahLst/>
                <a:cxnLst/>
                <a:rect l="l" t="t" r="r" b="b"/>
                <a:pathLst>
                  <a:path w="24426" h="9977" extrusionOk="0">
                    <a:moveTo>
                      <a:pt x="191" y="0"/>
                    </a:moveTo>
                    <a:cubicBezTo>
                      <a:pt x="102" y="0"/>
                      <a:pt x="28" y="69"/>
                      <a:pt x="15" y="161"/>
                    </a:cubicBezTo>
                    <a:cubicBezTo>
                      <a:pt x="0" y="262"/>
                      <a:pt x="87" y="349"/>
                      <a:pt x="188" y="363"/>
                    </a:cubicBezTo>
                    <a:cubicBezTo>
                      <a:pt x="318" y="377"/>
                      <a:pt x="14320" y="1792"/>
                      <a:pt x="24064" y="9934"/>
                    </a:cubicBezTo>
                    <a:cubicBezTo>
                      <a:pt x="24093" y="9963"/>
                      <a:pt x="24136" y="9977"/>
                      <a:pt x="24180" y="9977"/>
                    </a:cubicBezTo>
                    <a:cubicBezTo>
                      <a:pt x="24353" y="9977"/>
                      <a:pt x="24425" y="9775"/>
                      <a:pt x="24295" y="9659"/>
                    </a:cubicBezTo>
                    <a:cubicBezTo>
                      <a:pt x="14465" y="1431"/>
                      <a:pt x="361" y="17"/>
                      <a:pt x="217" y="2"/>
                    </a:cubicBezTo>
                    <a:cubicBezTo>
                      <a:pt x="208" y="1"/>
                      <a:pt x="200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49"/>
              <p:cNvSpPr/>
              <p:nvPr/>
            </p:nvSpPr>
            <p:spPr>
              <a:xfrm>
                <a:off x="2789575" y="3836875"/>
                <a:ext cx="587925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3517" h="9978" extrusionOk="0">
                    <a:moveTo>
                      <a:pt x="191" y="1"/>
                    </a:moveTo>
                    <a:cubicBezTo>
                      <a:pt x="100" y="1"/>
                      <a:pt x="15" y="69"/>
                      <a:pt x="15" y="162"/>
                    </a:cubicBezTo>
                    <a:cubicBezTo>
                      <a:pt x="1" y="263"/>
                      <a:pt x="73" y="349"/>
                      <a:pt x="174" y="364"/>
                    </a:cubicBezTo>
                    <a:cubicBezTo>
                      <a:pt x="318" y="378"/>
                      <a:pt x="14840" y="2067"/>
                      <a:pt x="23199" y="9934"/>
                    </a:cubicBezTo>
                    <a:cubicBezTo>
                      <a:pt x="23227" y="9963"/>
                      <a:pt x="23271" y="9978"/>
                      <a:pt x="23328" y="9978"/>
                    </a:cubicBezTo>
                    <a:cubicBezTo>
                      <a:pt x="23372" y="9978"/>
                      <a:pt x="23415" y="9963"/>
                      <a:pt x="23444" y="9934"/>
                    </a:cubicBezTo>
                    <a:cubicBezTo>
                      <a:pt x="23516" y="9862"/>
                      <a:pt x="23516" y="9747"/>
                      <a:pt x="23444" y="9675"/>
                    </a:cubicBezTo>
                    <a:cubicBezTo>
                      <a:pt x="15014" y="1721"/>
                      <a:pt x="362" y="17"/>
                      <a:pt x="217" y="3"/>
                    </a:cubicBezTo>
                    <a:cubicBezTo>
                      <a:pt x="209" y="2"/>
                      <a:pt x="20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9"/>
              <p:cNvSpPr/>
              <p:nvPr/>
            </p:nvSpPr>
            <p:spPr>
              <a:xfrm>
                <a:off x="2814125" y="3804050"/>
                <a:ext cx="560475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22419" h="9429" extrusionOk="0">
                    <a:moveTo>
                      <a:pt x="177" y="0"/>
                    </a:moveTo>
                    <a:cubicBezTo>
                      <a:pt x="87" y="0"/>
                      <a:pt x="15" y="69"/>
                      <a:pt x="15" y="161"/>
                    </a:cubicBezTo>
                    <a:cubicBezTo>
                      <a:pt x="0" y="262"/>
                      <a:pt x="73" y="349"/>
                      <a:pt x="174" y="363"/>
                    </a:cubicBezTo>
                    <a:cubicBezTo>
                      <a:pt x="289" y="363"/>
                      <a:pt x="11116" y="1316"/>
                      <a:pt x="22058" y="9385"/>
                    </a:cubicBezTo>
                    <a:cubicBezTo>
                      <a:pt x="22087" y="9414"/>
                      <a:pt x="22115" y="9428"/>
                      <a:pt x="22159" y="9428"/>
                    </a:cubicBezTo>
                    <a:cubicBezTo>
                      <a:pt x="22332" y="9428"/>
                      <a:pt x="22419" y="9198"/>
                      <a:pt x="22274" y="9096"/>
                    </a:cubicBezTo>
                    <a:cubicBezTo>
                      <a:pt x="11246" y="955"/>
                      <a:pt x="318" y="2"/>
                      <a:pt x="202" y="2"/>
                    </a:cubicBezTo>
                    <a:cubicBezTo>
                      <a:pt x="194" y="1"/>
                      <a:pt x="185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9"/>
              <p:cNvSpPr/>
              <p:nvPr/>
            </p:nvSpPr>
            <p:spPr>
              <a:xfrm>
                <a:off x="2850925" y="3772975"/>
                <a:ext cx="511400" cy="222050"/>
              </a:xfrm>
              <a:custGeom>
                <a:avLst/>
                <a:gdLst/>
                <a:ahLst/>
                <a:cxnLst/>
                <a:rect l="l" t="t" r="r" b="b"/>
                <a:pathLst>
                  <a:path w="20456" h="8882" extrusionOk="0">
                    <a:moveTo>
                      <a:pt x="250" y="0"/>
                    </a:moveTo>
                    <a:cubicBezTo>
                      <a:pt x="39" y="0"/>
                      <a:pt x="0" y="324"/>
                      <a:pt x="232" y="365"/>
                    </a:cubicBezTo>
                    <a:cubicBezTo>
                      <a:pt x="347" y="379"/>
                      <a:pt x="12646" y="2645"/>
                      <a:pt x="20095" y="8838"/>
                    </a:cubicBezTo>
                    <a:cubicBezTo>
                      <a:pt x="20124" y="8867"/>
                      <a:pt x="20167" y="8881"/>
                      <a:pt x="20210" y="8881"/>
                    </a:cubicBezTo>
                    <a:cubicBezTo>
                      <a:pt x="20369" y="8881"/>
                      <a:pt x="20456" y="8679"/>
                      <a:pt x="20326" y="8564"/>
                    </a:cubicBezTo>
                    <a:cubicBezTo>
                      <a:pt x="12805" y="2313"/>
                      <a:pt x="419" y="33"/>
                      <a:pt x="289" y="4"/>
                    </a:cubicBezTo>
                    <a:cubicBezTo>
                      <a:pt x="276" y="1"/>
                      <a:pt x="262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9"/>
              <p:cNvSpPr/>
              <p:nvPr/>
            </p:nvSpPr>
            <p:spPr>
              <a:xfrm>
                <a:off x="2900225" y="3746675"/>
                <a:ext cx="427100" cy="187725"/>
              </a:xfrm>
              <a:custGeom>
                <a:avLst/>
                <a:gdLst/>
                <a:ahLst/>
                <a:cxnLst/>
                <a:rect l="l" t="t" r="r" b="b"/>
                <a:pathLst>
                  <a:path w="17084" h="7509" extrusionOk="0">
                    <a:moveTo>
                      <a:pt x="239" y="0"/>
                    </a:moveTo>
                    <a:cubicBezTo>
                      <a:pt x="19" y="0"/>
                      <a:pt x="1" y="335"/>
                      <a:pt x="223" y="363"/>
                    </a:cubicBezTo>
                    <a:cubicBezTo>
                      <a:pt x="310" y="363"/>
                      <a:pt x="8740" y="1243"/>
                      <a:pt x="16766" y="7465"/>
                    </a:cubicBezTo>
                    <a:cubicBezTo>
                      <a:pt x="16795" y="7494"/>
                      <a:pt x="16838" y="7508"/>
                      <a:pt x="16881" y="7508"/>
                    </a:cubicBezTo>
                    <a:cubicBezTo>
                      <a:pt x="16939" y="7508"/>
                      <a:pt x="16983" y="7479"/>
                      <a:pt x="17026" y="7436"/>
                    </a:cubicBezTo>
                    <a:cubicBezTo>
                      <a:pt x="17084" y="7364"/>
                      <a:pt x="17069" y="7249"/>
                      <a:pt x="16983" y="7191"/>
                    </a:cubicBezTo>
                    <a:cubicBezTo>
                      <a:pt x="8870" y="897"/>
                      <a:pt x="353" y="2"/>
                      <a:pt x="266" y="2"/>
                    </a:cubicBezTo>
                    <a:cubicBezTo>
                      <a:pt x="257" y="1"/>
                      <a:pt x="248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9"/>
              <p:cNvSpPr/>
              <p:nvPr/>
            </p:nvSpPr>
            <p:spPr>
              <a:xfrm>
                <a:off x="2997325" y="3732950"/>
                <a:ext cx="3148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6022" extrusionOk="0">
                    <a:moveTo>
                      <a:pt x="267" y="1"/>
                    </a:moveTo>
                    <a:cubicBezTo>
                      <a:pt x="45" y="1"/>
                      <a:pt x="1" y="335"/>
                      <a:pt x="237" y="363"/>
                    </a:cubicBezTo>
                    <a:cubicBezTo>
                      <a:pt x="294" y="392"/>
                      <a:pt x="6906" y="1489"/>
                      <a:pt x="12232" y="5979"/>
                    </a:cubicBezTo>
                    <a:cubicBezTo>
                      <a:pt x="12261" y="6008"/>
                      <a:pt x="12305" y="6022"/>
                      <a:pt x="12348" y="6022"/>
                    </a:cubicBezTo>
                    <a:cubicBezTo>
                      <a:pt x="12521" y="6008"/>
                      <a:pt x="12593" y="5805"/>
                      <a:pt x="12463" y="5704"/>
                    </a:cubicBezTo>
                    <a:cubicBezTo>
                      <a:pt x="7050" y="1143"/>
                      <a:pt x="352" y="17"/>
                      <a:pt x="294" y="2"/>
                    </a:cubicBezTo>
                    <a:cubicBezTo>
                      <a:pt x="285" y="1"/>
                      <a:pt x="276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5" name="Google Shape;3005;p49"/>
            <p:cNvGrpSpPr/>
            <p:nvPr/>
          </p:nvGrpSpPr>
          <p:grpSpPr>
            <a:xfrm rot="-6506097">
              <a:off x="1385773" y="3520522"/>
              <a:ext cx="128369" cy="180909"/>
              <a:chOff x="2565725" y="3732950"/>
              <a:chExt cx="820075" cy="1228175"/>
            </a:xfrm>
          </p:grpSpPr>
          <p:sp>
            <p:nvSpPr>
              <p:cNvPr id="3006" name="Google Shape;3006;p49"/>
              <p:cNvSpPr/>
              <p:nvPr/>
            </p:nvSpPr>
            <p:spPr>
              <a:xfrm>
                <a:off x="2706225" y="4542725"/>
                <a:ext cx="377150" cy="3870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15480" extrusionOk="0">
                    <a:moveTo>
                      <a:pt x="9188" y="1"/>
                    </a:moveTo>
                    <a:cubicBezTo>
                      <a:pt x="8509" y="1"/>
                      <a:pt x="7733" y="94"/>
                      <a:pt x="6843" y="308"/>
                    </a:cubicBezTo>
                    <a:cubicBezTo>
                      <a:pt x="5269" y="712"/>
                      <a:pt x="3927" y="1708"/>
                      <a:pt x="3060" y="3079"/>
                    </a:cubicBezTo>
                    <a:cubicBezTo>
                      <a:pt x="0" y="8132"/>
                      <a:pt x="1039" y="14036"/>
                      <a:pt x="1054" y="14093"/>
                    </a:cubicBezTo>
                    <a:cubicBezTo>
                      <a:pt x="1072" y="14198"/>
                      <a:pt x="1149" y="14245"/>
                      <a:pt x="1227" y="14245"/>
                    </a:cubicBezTo>
                    <a:cubicBezTo>
                      <a:pt x="1332" y="14245"/>
                      <a:pt x="1440" y="14162"/>
                      <a:pt x="1415" y="14021"/>
                    </a:cubicBezTo>
                    <a:cubicBezTo>
                      <a:pt x="1400" y="13964"/>
                      <a:pt x="390" y="8204"/>
                      <a:pt x="3364" y="3281"/>
                    </a:cubicBezTo>
                    <a:cubicBezTo>
                      <a:pt x="4186" y="1997"/>
                      <a:pt x="5457" y="1073"/>
                      <a:pt x="6929" y="683"/>
                    </a:cubicBezTo>
                    <a:cubicBezTo>
                      <a:pt x="7788" y="474"/>
                      <a:pt x="8534" y="383"/>
                      <a:pt x="9185" y="383"/>
                    </a:cubicBezTo>
                    <a:cubicBezTo>
                      <a:pt x="11770" y="383"/>
                      <a:pt x="12837" y="1822"/>
                      <a:pt x="13425" y="3021"/>
                    </a:cubicBezTo>
                    <a:cubicBezTo>
                      <a:pt x="14724" y="5620"/>
                      <a:pt x="14594" y="10239"/>
                      <a:pt x="13151" y="12910"/>
                    </a:cubicBezTo>
                    <a:cubicBezTo>
                      <a:pt x="12458" y="14209"/>
                      <a:pt x="11491" y="14960"/>
                      <a:pt x="10379" y="15104"/>
                    </a:cubicBezTo>
                    <a:cubicBezTo>
                      <a:pt x="10253" y="15119"/>
                      <a:pt x="10130" y="15127"/>
                      <a:pt x="10010" y="15127"/>
                    </a:cubicBezTo>
                    <a:cubicBezTo>
                      <a:pt x="7422" y="15127"/>
                      <a:pt x="6229" y="11700"/>
                      <a:pt x="6063" y="10817"/>
                    </a:cubicBezTo>
                    <a:cubicBezTo>
                      <a:pt x="5500" y="7713"/>
                      <a:pt x="6150" y="5966"/>
                      <a:pt x="6467" y="5360"/>
                    </a:cubicBezTo>
                    <a:cubicBezTo>
                      <a:pt x="6954" y="4399"/>
                      <a:pt x="7934" y="3858"/>
                      <a:pt x="8650" y="3858"/>
                    </a:cubicBezTo>
                    <a:cubicBezTo>
                      <a:pt x="8719" y="3858"/>
                      <a:pt x="8786" y="3863"/>
                      <a:pt x="8849" y="3873"/>
                    </a:cubicBezTo>
                    <a:cubicBezTo>
                      <a:pt x="9989" y="4061"/>
                      <a:pt x="11332" y="5519"/>
                      <a:pt x="11491" y="7439"/>
                    </a:cubicBezTo>
                    <a:cubicBezTo>
                      <a:pt x="11693" y="9965"/>
                      <a:pt x="11245" y="10845"/>
                      <a:pt x="10827" y="11134"/>
                    </a:cubicBezTo>
                    <a:cubicBezTo>
                      <a:pt x="10682" y="11242"/>
                      <a:pt x="10509" y="11297"/>
                      <a:pt x="10311" y="11297"/>
                    </a:cubicBezTo>
                    <a:cubicBezTo>
                      <a:pt x="10112" y="11297"/>
                      <a:pt x="9888" y="11242"/>
                      <a:pt x="9643" y="11134"/>
                    </a:cubicBezTo>
                    <a:cubicBezTo>
                      <a:pt x="8402" y="10571"/>
                      <a:pt x="7997" y="7237"/>
                      <a:pt x="8329" y="5880"/>
                    </a:cubicBezTo>
                    <a:cubicBezTo>
                      <a:pt x="8387" y="5591"/>
                      <a:pt x="8589" y="5331"/>
                      <a:pt x="8878" y="5216"/>
                    </a:cubicBezTo>
                    <a:cubicBezTo>
                      <a:pt x="8920" y="5208"/>
                      <a:pt x="8961" y="5205"/>
                      <a:pt x="9003" y="5205"/>
                    </a:cubicBezTo>
                    <a:cubicBezTo>
                      <a:pt x="9204" y="5205"/>
                      <a:pt x="9396" y="5291"/>
                      <a:pt x="9528" y="5447"/>
                    </a:cubicBezTo>
                    <a:cubicBezTo>
                      <a:pt x="10249" y="6125"/>
                      <a:pt x="10870" y="8319"/>
                      <a:pt x="10668" y="9402"/>
                    </a:cubicBezTo>
                    <a:cubicBezTo>
                      <a:pt x="10639" y="9474"/>
                      <a:pt x="10437" y="9763"/>
                      <a:pt x="10249" y="9763"/>
                    </a:cubicBezTo>
                    <a:cubicBezTo>
                      <a:pt x="9730" y="9763"/>
                      <a:pt x="9253" y="7742"/>
                      <a:pt x="9109" y="6371"/>
                    </a:cubicBezTo>
                    <a:cubicBezTo>
                      <a:pt x="9096" y="6259"/>
                      <a:pt x="9013" y="6207"/>
                      <a:pt x="8931" y="6207"/>
                    </a:cubicBezTo>
                    <a:cubicBezTo>
                      <a:pt x="8832" y="6207"/>
                      <a:pt x="8732" y="6280"/>
                      <a:pt x="8748" y="6414"/>
                    </a:cubicBezTo>
                    <a:cubicBezTo>
                      <a:pt x="8806" y="7035"/>
                      <a:pt x="9210" y="10124"/>
                      <a:pt x="10249" y="10124"/>
                    </a:cubicBezTo>
                    <a:cubicBezTo>
                      <a:pt x="10654" y="10124"/>
                      <a:pt x="10971" y="9662"/>
                      <a:pt x="11014" y="9460"/>
                    </a:cubicBezTo>
                    <a:cubicBezTo>
                      <a:pt x="11231" y="8363"/>
                      <a:pt x="10639" y="5995"/>
                      <a:pt x="9787" y="5187"/>
                    </a:cubicBezTo>
                    <a:cubicBezTo>
                      <a:pt x="9584" y="4961"/>
                      <a:pt x="9301" y="4841"/>
                      <a:pt x="9008" y="4841"/>
                    </a:cubicBezTo>
                    <a:cubicBezTo>
                      <a:pt x="8927" y="4841"/>
                      <a:pt x="8844" y="4850"/>
                      <a:pt x="8762" y="4869"/>
                    </a:cubicBezTo>
                    <a:cubicBezTo>
                      <a:pt x="8358" y="5014"/>
                      <a:pt x="8055" y="5360"/>
                      <a:pt x="7969" y="5793"/>
                    </a:cubicBezTo>
                    <a:cubicBezTo>
                      <a:pt x="7636" y="7121"/>
                      <a:pt x="7954" y="10773"/>
                      <a:pt x="9484" y="11452"/>
                    </a:cubicBezTo>
                    <a:cubicBezTo>
                      <a:pt x="9776" y="11584"/>
                      <a:pt x="10051" y="11649"/>
                      <a:pt x="10302" y="11649"/>
                    </a:cubicBezTo>
                    <a:cubicBezTo>
                      <a:pt x="10574" y="11649"/>
                      <a:pt x="10819" y="11573"/>
                      <a:pt x="11029" y="11423"/>
                    </a:cubicBezTo>
                    <a:cubicBezTo>
                      <a:pt x="11736" y="10918"/>
                      <a:pt x="12010" y="9546"/>
                      <a:pt x="11837" y="7395"/>
                    </a:cubicBezTo>
                    <a:cubicBezTo>
                      <a:pt x="11664" y="5259"/>
                      <a:pt x="10177" y="3714"/>
                      <a:pt x="8892" y="3512"/>
                    </a:cubicBezTo>
                    <a:cubicBezTo>
                      <a:pt x="8814" y="3501"/>
                      <a:pt x="8732" y="3495"/>
                      <a:pt x="8648" y="3495"/>
                    </a:cubicBezTo>
                    <a:cubicBezTo>
                      <a:pt x="7802" y="3495"/>
                      <a:pt x="6700" y="4085"/>
                      <a:pt x="6135" y="5201"/>
                    </a:cubicBezTo>
                    <a:cubicBezTo>
                      <a:pt x="5803" y="5822"/>
                      <a:pt x="5125" y="7655"/>
                      <a:pt x="5702" y="10874"/>
                    </a:cubicBezTo>
                    <a:cubicBezTo>
                      <a:pt x="5976" y="12376"/>
                      <a:pt x="7420" y="15479"/>
                      <a:pt x="10018" y="15479"/>
                    </a:cubicBezTo>
                    <a:cubicBezTo>
                      <a:pt x="10148" y="15479"/>
                      <a:pt x="10278" y="15465"/>
                      <a:pt x="10408" y="15450"/>
                    </a:cubicBezTo>
                    <a:cubicBezTo>
                      <a:pt x="11650" y="15292"/>
                      <a:pt x="12703" y="14469"/>
                      <a:pt x="13454" y="13069"/>
                    </a:cubicBezTo>
                    <a:cubicBezTo>
                      <a:pt x="14941" y="10311"/>
                      <a:pt x="15085" y="5533"/>
                      <a:pt x="13743" y="2848"/>
                    </a:cubicBezTo>
                    <a:cubicBezTo>
                      <a:pt x="13094" y="1550"/>
                      <a:pt x="11951" y="1"/>
                      <a:pt x="9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9"/>
              <p:cNvSpPr/>
              <p:nvPr/>
            </p:nvSpPr>
            <p:spPr>
              <a:xfrm>
                <a:off x="2702250" y="4569550"/>
                <a:ext cx="344675" cy="391575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15663" extrusionOk="0">
                    <a:moveTo>
                      <a:pt x="9085" y="0"/>
                    </a:moveTo>
                    <a:cubicBezTo>
                      <a:pt x="8963" y="0"/>
                      <a:pt x="8841" y="5"/>
                      <a:pt x="8719" y="14"/>
                    </a:cubicBezTo>
                    <a:cubicBezTo>
                      <a:pt x="7319" y="115"/>
                      <a:pt x="5890" y="808"/>
                      <a:pt x="5096" y="1775"/>
                    </a:cubicBezTo>
                    <a:cubicBezTo>
                      <a:pt x="0" y="7954"/>
                      <a:pt x="3826" y="15489"/>
                      <a:pt x="3869" y="15561"/>
                    </a:cubicBezTo>
                    <a:cubicBezTo>
                      <a:pt x="3898" y="15619"/>
                      <a:pt x="3956" y="15662"/>
                      <a:pt x="4028" y="15662"/>
                    </a:cubicBezTo>
                    <a:cubicBezTo>
                      <a:pt x="4057" y="15662"/>
                      <a:pt x="4086" y="15662"/>
                      <a:pt x="4100" y="15648"/>
                    </a:cubicBezTo>
                    <a:cubicBezTo>
                      <a:pt x="4201" y="15590"/>
                      <a:pt x="4230" y="15489"/>
                      <a:pt x="4187" y="15402"/>
                    </a:cubicBezTo>
                    <a:cubicBezTo>
                      <a:pt x="4143" y="15330"/>
                      <a:pt x="433" y="8011"/>
                      <a:pt x="5370" y="2006"/>
                    </a:cubicBezTo>
                    <a:cubicBezTo>
                      <a:pt x="6121" y="1097"/>
                      <a:pt x="7435" y="476"/>
                      <a:pt x="8748" y="375"/>
                    </a:cubicBezTo>
                    <a:cubicBezTo>
                      <a:pt x="8864" y="365"/>
                      <a:pt x="8981" y="361"/>
                      <a:pt x="9097" y="361"/>
                    </a:cubicBezTo>
                    <a:cubicBezTo>
                      <a:pt x="10190" y="361"/>
                      <a:pt x="11258" y="786"/>
                      <a:pt x="12054" y="1530"/>
                    </a:cubicBezTo>
                    <a:cubicBezTo>
                      <a:pt x="13310" y="2685"/>
                      <a:pt x="13440" y="5658"/>
                      <a:pt x="13310" y="7275"/>
                    </a:cubicBezTo>
                    <a:cubicBezTo>
                      <a:pt x="13180" y="8877"/>
                      <a:pt x="12314" y="12212"/>
                      <a:pt x="10423" y="12270"/>
                    </a:cubicBezTo>
                    <a:cubicBezTo>
                      <a:pt x="10389" y="12271"/>
                      <a:pt x="10355" y="12272"/>
                      <a:pt x="10321" y="12272"/>
                    </a:cubicBezTo>
                    <a:cubicBezTo>
                      <a:pt x="9749" y="12272"/>
                      <a:pt x="9186" y="12044"/>
                      <a:pt x="8777" y="11635"/>
                    </a:cubicBezTo>
                    <a:cubicBezTo>
                      <a:pt x="7146" y="10076"/>
                      <a:pt x="7045" y="6250"/>
                      <a:pt x="7045" y="6207"/>
                    </a:cubicBezTo>
                    <a:cubicBezTo>
                      <a:pt x="7045" y="6106"/>
                      <a:pt x="6973" y="6019"/>
                      <a:pt x="6872" y="6019"/>
                    </a:cubicBezTo>
                    <a:cubicBezTo>
                      <a:pt x="6771" y="6019"/>
                      <a:pt x="6684" y="6106"/>
                      <a:pt x="6684" y="6207"/>
                    </a:cubicBezTo>
                    <a:cubicBezTo>
                      <a:pt x="6698" y="6366"/>
                      <a:pt x="6799" y="10234"/>
                      <a:pt x="8532" y="11895"/>
                    </a:cubicBezTo>
                    <a:cubicBezTo>
                      <a:pt x="9024" y="12372"/>
                      <a:pt x="9693" y="12631"/>
                      <a:pt x="10381" y="12631"/>
                    </a:cubicBezTo>
                    <a:cubicBezTo>
                      <a:pt x="10400" y="12631"/>
                      <a:pt x="10419" y="12631"/>
                      <a:pt x="10437" y="12631"/>
                    </a:cubicBezTo>
                    <a:cubicBezTo>
                      <a:pt x="12747" y="12559"/>
                      <a:pt x="13570" y="8661"/>
                      <a:pt x="13671" y="7290"/>
                    </a:cubicBezTo>
                    <a:cubicBezTo>
                      <a:pt x="13786" y="5644"/>
                      <a:pt x="13656" y="2497"/>
                      <a:pt x="12299" y="1256"/>
                    </a:cubicBezTo>
                    <a:cubicBezTo>
                      <a:pt x="11422" y="444"/>
                      <a:pt x="10272" y="0"/>
                      <a:pt x="90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9"/>
              <p:cNvSpPr/>
              <p:nvPr/>
            </p:nvSpPr>
            <p:spPr>
              <a:xfrm>
                <a:off x="2791375" y="4597900"/>
                <a:ext cx="234600" cy="3632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4529" extrusionOk="0">
                    <a:moveTo>
                      <a:pt x="5747" y="0"/>
                    </a:moveTo>
                    <a:cubicBezTo>
                      <a:pt x="5690" y="0"/>
                      <a:pt x="5632" y="2"/>
                      <a:pt x="5573" y="6"/>
                    </a:cubicBezTo>
                    <a:cubicBezTo>
                      <a:pt x="4303" y="93"/>
                      <a:pt x="3061" y="800"/>
                      <a:pt x="2137" y="1998"/>
                    </a:cubicBezTo>
                    <a:cubicBezTo>
                      <a:pt x="578" y="3976"/>
                      <a:pt x="1" y="7065"/>
                      <a:pt x="564" y="10226"/>
                    </a:cubicBezTo>
                    <a:cubicBezTo>
                      <a:pt x="881" y="11973"/>
                      <a:pt x="1127" y="12435"/>
                      <a:pt x="1921" y="13965"/>
                    </a:cubicBezTo>
                    <a:lnTo>
                      <a:pt x="2152" y="14427"/>
                    </a:lnTo>
                    <a:cubicBezTo>
                      <a:pt x="2181" y="14485"/>
                      <a:pt x="2253" y="14528"/>
                      <a:pt x="2311" y="14528"/>
                    </a:cubicBezTo>
                    <a:lnTo>
                      <a:pt x="2325" y="14514"/>
                    </a:lnTo>
                    <a:cubicBezTo>
                      <a:pt x="2455" y="14514"/>
                      <a:pt x="2542" y="14369"/>
                      <a:pt x="2484" y="14254"/>
                    </a:cubicBezTo>
                    <a:lnTo>
                      <a:pt x="2238" y="13792"/>
                    </a:lnTo>
                    <a:cubicBezTo>
                      <a:pt x="1459" y="12291"/>
                      <a:pt x="1228" y="11843"/>
                      <a:pt x="925" y="10154"/>
                    </a:cubicBezTo>
                    <a:cubicBezTo>
                      <a:pt x="376" y="7079"/>
                      <a:pt x="925" y="4120"/>
                      <a:pt x="2426" y="2215"/>
                    </a:cubicBezTo>
                    <a:cubicBezTo>
                      <a:pt x="3292" y="1103"/>
                      <a:pt x="4418" y="439"/>
                      <a:pt x="5602" y="367"/>
                    </a:cubicBezTo>
                    <a:cubicBezTo>
                      <a:pt x="5652" y="364"/>
                      <a:pt x="5702" y="362"/>
                      <a:pt x="5751" y="362"/>
                    </a:cubicBezTo>
                    <a:cubicBezTo>
                      <a:pt x="8204" y="362"/>
                      <a:pt x="9009" y="4540"/>
                      <a:pt x="9023" y="4582"/>
                    </a:cubicBezTo>
                    <a:cubicBezTo>
                      <a:pt x="9036" y="4673"/>
                      <a:pt x="9107" y="4729"/>
                      <a:pt x="9195" y="4729"/>
                    </a:cubicBezTo>
                    <a:cubicBezTo>
                      <a:pt x="9205" y="4729"/>
                      <a:pt x="9215" y="4728"/>
                      <a:pt x="9225" y="4726"/>
                    </a:cubicBezTo>
                    <a:cubicBezTo>
                      <a:pt x="9326" y="4712"/>
                      <a:pt x="9384" y="4611"/>
                      <a:pt x="9370" y="4524"/>
                    </a:cubicBezTo>
                    <a:cubicBezTo>
                      <a:pt x="9327" y="4341"/>
                      <a:pt x="8495" y="0"/>
                      <a:pt x="5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9"/>
              <p:cNvSpPr/>
              <p:nvPr/>
            </p:nvSpPr>
            <p:spPr>
              <a:xfrm>
                <a:off x="2686725" y="4607175"/>
                <a:ext cx="92950" cy="240975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9639" extrusionOk="0">
                    <a:moveTo>
                      <a:pt x="3453" y="1"/>
                    </a:moveTo>
                    <a:cubicBezTo>
                      <a:pt x="3402" y="1"/>
                      <a:pt x="3349" y="24"/>
                      <a:pt x="3306" y="83"/>
                    </a:cubicBezTo>
                    <a:cubicBezTo>
                      <a:pt x="29" y="3865"/>
                      <a:pt x="1" y="9235"/>
                      <a:pt x="1" y="9466"/>
                    </a:cubicBezTo>
                    <a:cubicBezTo>
                      <a:pt x="1" y="9567"/>
                      <a:pt x="73" y="9639"/>
                      <a:pt x="174" y="9639"/>
                    </a:cubicBezTo>
                    <a:cubicBezTo>
                      <a:pt x="275" y="9639"/>
                      <a:pt x="362" y="9567"/>
                      <a:pt x="362" y="9466"/>
                    </a:cubicBezTo>
                    <a:cubicBezTo>
                      <a:pt x="362" y="9235"/>
                      <a:pt x="390" y="4009"/>
                      <a:pt x="3581" y="314"/>
                    </a:cubicBezTo>
                    <a:cubicBezTo>
                      <a:pt x="3718" y="176"/>
                      <a:pt x="3593" y="1"/>
                      <a:pt x="3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9"/>
              <p:cNvSpPr/>
              <p:nvPr/>
            </p:nvSpPr>
            <p:spPr>
              <a:xfrm>
                <a:off x="2955600" y="4738425"/>
                <a:ext cx="142200" cy="222700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8908" extrusionOk="0">
                    <a:moveTo>
                      <a:pt x="5500" y="0"/>
                    </a:moveTo>
                    <a:cubicBezTo>
                      <a:pt x="5399" y="0"/>
                      <a:pt x="5327" y="73"/>
                      <a:pt x="5327" y="174"/>
                    </a:cubicBezTo>
                    <a:cubicBezTo>
                      <a:pt x="4937" y="8344"/>
                      <a:pt x="679" y="8546"/>
                      <a:pt x="274" y="8546"/>
                    </a:cubicBezTo>
                    <a:lnTo>
                      <a:pt x="231" y="8546"/>
                    </a:lnTo>
                    <a:cubicBezTo>
                      <a:pt x="0" y="8546"/>
                      <a:pt x="0" y="8907"/>
                      <a:pt x="231" y="8907"/>
                    </a:cubicBezTo>
                    <a:lnTo>
                      <a:pt x="260" y="8907"/>
                    </a:lnTo>
                    <a:cubicBezTo>
                      <a:pt x="462" y="8907"/>
                      <a:pt x="1617" y="8864"/>
                      <a:pt x="2844" y="7853"/>
                    </a:cubicBezTo>
                    <a:cubicBezTo>
                      <a:pt x="4013" y="6872"/>
                      <a:pt x="5471" y="4735"/>
                      <a:pt x="5688" y="174"/>
                    </a:cubicBezTo>
                    <a:cubicBezTo>
                      <a:pt x="5688" y="73"/>
                      <a:pt x="5601" y="0"/>
                      <a:pt x="5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9"/>
              <p:cNvSpPr/>
              <p:nvPr/>
            </p:nvSpPr>
            <p:spPr>
              <a:xfrm>
                <a:off x="3043925" y="4569050"/>
                <a:ext cx="102950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12032" extrusionOk="0">
                    <a:moveTo>
                      <a:pt x="271" y="1"/>
                    </a:moveTo>
                    <a:cubicBezTo>
                      <a:pt x="121" y="1"/>
                      <a:pt x="0" y="198"/>
                      <a:pt x="148" y="323"/>
                    </a:cubicBezTo>
                    <a:cubicBezTo>
                      <a:pt x="177" y="352"/>
                      <a:pt x="3728" y="3730"/>
                      <a:pt x="2371" y="11828"/>
                    </a:cubicBezTo>
                    <a:cubicBezTo>
                      <a:pt x="2357" y="11929"/>
                      <a:pt x="2414" y="12016"/>
                      <a:pt x="2516" y="12030"/>
                    </a:cubicBezTo>
                    <a:lnTo>
                      <a:pt x="2544" y="12030"/>
                    </a:lnTo>
                    <a:cubicBezTo>
                      <a:pt x="2552" y="12031"/>
                      <a:pt x="2559" y="12032"/>
                      <a:pt x="2567" y="12032"/>
                    </a:cubicBezTo>
                    <a:cubicBezTo>
                      <a:pt x="2645" y="12032"/>
                      <a:pt x="2719" y="11965"/>
                      <a:pt x="2732" y="11886"/>
                    </a:cubicBezTo>
                    <a:cubicBezTo>
                      <a:pt x="4118" y="3585"/>
                      <a:pt x="538" y="193"/>
                      <a:pt x="393" y="49"/>
                    </a:cubicBezTo>
                    <a:cubicBezTo>
                      <a:pt x="354" y="15"/>
                      <a:pt x="31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49"/>
              <p:cNvSpPr/>
              <p:nvPr/>
            </p:nvSpPr>
            <p:spPr>
              <a:xfrm>
                <a:off x="2653525" y="4514575"/>
                <a:ext cx="392800" cy="292450"/>
              </a:xfrm>
              <a:custGeom>
                <a:avLst/>
                <a:gdLst/>
                <a:ahLst/>
                <a:cxnLst/>
                <a:rect l="l" t="t" r="r" b="b"/>
                <a:pathLst>
                  <a:path w="15712" h="11698" extrusionOk="0">
                    <a:moveTo>
                      <a:pt x="11106" y="0"/>
                    </a:moveTo>
                    <a:cubicBezTo>
                      <a:pt x="9164" y="0"/>
                      <a:pt x="7203" y="962"/>
                      <a:pt x="6583" y="1304"/>
                    </a:cubicBezTo>
                    <a:cubicBezTo>
                      <a:pt x="535" y="4552"/>
                      <a:pt x="1" y="11437"/>
                      <a:pt x="1" y="11495"/>
                    </a:cubicBezTo>
                    <a:cubicBezTo>
                      <a:pt x="1" y="11596"/>
                      <a:pt x="73" y="11683"/>
                      <a:pt x="174" y="11697"/>
                    </a:cubicBezTo>
                    <a:lnTo>
                      <a:pt x="188" y="11697"/>
                    </a:lnTo>
                    <a:cubicBezTo>
                      <a:pt x="275" y="11697"/>
                      <a:pt x="361" y="11625"/>
                      <a:pt x="361" y="11524"/>
                    </a:cubicBezTo>
                    <a:cubicBezTo>
                      <a:pt x="376" y="11452"/>
                      <a:pt x="896" y="4768"/>
                      <a:pt x="6756" y="1621"/>
                    </a:cubicBezTo>
                    <a:cubicBezTo>
                      <a:pt x="7958" y="977"/>
                      <a:pt x="9658" y="355"/>
                      <a:pt x="11147" y="355"/>
                    </a:cubicBezTo>
                    <a:cubicBezTo>
                      <a:pt x="11394" y="355"/>
                      <a:pt x="11635" y="372"/>
                      <a:pt x="11867" y="409"/>
                    </a:cubicBezTo>
                    <a:cubicBezTo>
                      <a:pt x="14552" y="842"/>
                      <a:pt x="15331" y="1896"/>
                      <a:pt x="15331" y="1896"/>
                    </a:cubicBezTo>
                    <a:cubicBezTo>
                      <a:pt x="15369" y="1950"/>
                      <a:pt x="15420" y="1973"/>
                      <a:pt x="15470" y="1973"/>
                    </a:cubicBezTo>
                    <a:cubicBezTo>
                      <a:pt x="15593" y="1973"/>
                      <a:pt x="15712" y="1837"/>
                      <a:pt x="15620" y="1693"/>
                    </a:cubicBezTo>
                    <a:cubicBezTo>
                      <a:pt x="15591" y="1636"/>
                      <a:pt x="14782" y="510"/>
                      <a:pt x="11924" y="62"/>
                    </a:cubicBezTo>
                    <a:cubicBezTo>
                      <a:pt x="11654" y="19"/>
                      <a:pt x="11380" y="0"/>
                      <a:pt x="1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49"/>
              <p:cNvSpPr/>
              <p:nvPr/>
            </p:nvSpPr>
            <p:spPr>
              <a:xfrm>
                <a:off x="2923350" y="4483900"/>
                <a:ext cx="243750" cy="389525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5581" extrusionOk="0">
                    <a:moveTo>
                      <a:pt x="405" y="1"/>
                    </a:moveTo>
                    <a:cubicBezTo>
                      <a:pt x="300" y="1"/>
                      <a:pt x="241" y="5"/>
                      <a:pt x="236" y="5"/>
                    </a:cubicBezTo>
                    <a:cubicBezTo>
                      <a:pt x="0" y="32"/>
                      <a:pt x="18" y="367"/>
                      <a:pt x="238" y="367"/>
                    </a:cubicBezTo>
                    <a:cubicBezTo>
                      <a:pt x="247" y="367"/>
                      <a:pt x="256" y="367"/>
                      <a:pt x="265" y="365"/>
                    </a:cubicBezTo>
                    <a:cubicBezTo>
                      <a:pt x="288" y="364"/>
                      <a:pt x="369" y="359"/>
                      <a:pt x="496" y="359"/>
                    </a:cubicBezTo>
                    <a:cubicBezTo>
                      <a:pt x="1558" y="359"/>
                      <a:pt x="5900" y="719"/>
                      <a:pt x="7988" y="6544"/>
                    </a:cubicBezTo>
                    <a:cubicBezTo>
                      <a:pt x="9359" y="10369"/>
                      <a:pt x="8537" y="15321"/>
                      <a:pt x="8537" y="15378"/>
                    </a:cubicBezTo>
                    <a:cubicBezTo>
                      <a:pt x="8522" y="15479"/>
                      <a:pt x="8580" y="15566"/>
                      <a:pt x="8681" y="15580"/>
                    </a:cubicBezTo>
                    <a:lnTo>
                      <a:pt x="8710" y="15580"/>
                    </a:lnTo>
                    <a:cubicBezTo>
                      <a:pt x="8796" y="15580"/>
                      <a:pt x="8883" y="15523"/>
                      <a:pt x="8898" y="15436"/>
                    </a:cubicBezTo>
                    <a:cubicBezTo>
                      <a:pt x="8898" y="15378"/>
                      <a:pt x="9749" y="10340"/>
                      <a:pt x="8335" y="6428"/>
                    </a:cubicBezTo>
                    <a:cubicBezTo>
                      <a:pt x="6125" y="305"/>
                      <a:pt x="1362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9"/>
              <p:cNvSpPr/>
              <p:nvPr/>
            </p:nvSpPr>
            <p:spPr>
              <a:xfrm>
                <a:off x="2631875" y="4483950"/>
                <a:ext cx="279350" cy="233200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9328" extrusionOk="0">
                    <a:moveTo>
                      <a:pt x="10997" y="1"/>
                    </a:moveTo>
                    <a:cubicBezTo>
                      <a:pt x="10989" y="1"/>
                      <a:pt x="10980" y="1"/>
                      <a:pt x="10971" y="3"/>
                    </a:cubicBezTo>
                    <a:cubicBezTo>
                      <a:pt x="10899" y="3"/>
                      <a:pt x="4086" y="753"/>
                      <a:pt x="44" y="9068"/>
                    </a:cubicBezTo>
                    <a:cubicBezTo>
                      <a:pt x="0" y="9155"/>
                      <a:pt x="44" y="9270"/>
                      <a:pt x="130" y="9313"/>
                    </a:cubicBezTo>
                    <a:cubicBezTo>
                      <a:pt x="159" y="9328"/>
                      <a:pt x="188" y="9328"/>
                      <a:pt x="217" y="9328"/>
                    </a:cubicBezTo>
                    <a:cubicBezTo>
                      <a:pt x="289" y="9328"/>
                      <a:pt x="347" y="9284"/>
                      <a:pt x="376" y="9227"/>
                    </a:cubicBezTo>
                    <a:cubicBezTo>
                      <a:pt x="4317" y="1100"/>
                      <a:pt x="10943" y="363"/>
                      <a:pt x="11000" y="363"/>
                    </a:cubicBezTo>
                    <a:cubicBezTo>
                      <a:pt x="11101" y="349"/>
                      <a:pt x="11173" y="262"/>
                      <a:pt x="11173" y="161"/>
                    </a:cubicBezTo>
                    <a:cubicBezTo>
                      <a:pt x="11160" y="69"/>
                      <a:pt x="11087" y="1"/>
                      <a:pt x="10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9"/>
              <p:cNvSpPr/>
              <p:nvPr/>
            </p:nvSpPr>
            <p:spPr>
              <a:xfrm>
                <a:off x="2823150" y="4769100"/>
                <a:ext cx="101800" cy="192025"/>
              </a:xfrm>
              <a:custGeom>
                <a:avLst/>
                <a:gdLst/>
                <a:ahLst/>
                <a:cxnLst/>
                <a:rect l="l" t="t" r="r" b="b"/>
                <a:pathLst>
                  <a:path w="4072" h="7681" extrusionOk="0">
                    <a:moveTo>
                      <a:pt x="275" y="1"/>
                    </a:moveTo>
                    <a:cubicBezTo>
                      <a:pt x="173" y="1"/>
                      <a:pt x="87" y="73"/>
                      <a:pt x="87" y="174"/>
                    </a:cubicBezTo>
                    <a:cubicBezTo>
                      <a:pt x="87" y="405"/>
                      <a:pt x="0" y="6164"/>
                      <a:pt x="3797" y="7666"/>
                    </a:cubicBezTo>
                    <a:cubicBezTo>
                      <a:pt x="3826" y="7680"/>
                      <a:pt x="3840" y="7680"/>
                      <a:pt x="3869" y="7680"/>
                    </a:cubicBezTo>
                    <a:cubicBezTo>
                      <a:pt x="3941" y="7680"/>
                      <a:pt x="4013" y="7637"/>
                      <a:pt x="4028" y="7565"/>
                    </a:cubicBezTo>
                    <a:cubicBezTo>
                      <a:pt x="4071" y="7478"/>
                      <a:pt x="4028" y="7363"/>
                      <a:pt x="3927" y="7334"/>
                    </a:cubicBezTo>
                    <a:cubicBezTo>
                      <a:pt x="361" y="5919"/>
                      <a:pt x="448" y="231"/>
                      <a:pt x="448" y="174"/>
                    </a:cubicBezTo>
                    <a:cubicBezTo>
                      <a:pt x="448" y="73"/>
                      <a:pt x="376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9"/>
              <p:cNvSpPr/>
              <p:nvPr/>
            </p:nvSpPr>
            <p:spPr>
              <a:xfrm>
                <a:off x="2888025" y="4454600"/>
                <a:ext cx="299650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11986" h="15887" extrusionOk="0">
                    <a:moveTo>
                      <a:pt x="1171" y="0"/>
                    </a:moveTo>
                    <a:cubicBezTo>
                      <a:pt x="665" y="0"/>
                      <a:pt x="303" y="62"/>
                      <a:pt x="148" y="152"/>
                    </a:cubicBezTo>
                    <a:cubicBezTo>
                      <a:pt x="1" y="262"/>
                      <a:pt x="93" y="477"/>
                      <a:pt x="248" y="477"/>
                    </a:cubicBezTo>
                    <a:cubicBezTo>
                      <a:pt x="276" y="477"/>
                      <a:pt x="305" y="470"/>
                      <a:pt x="336" y="455"/>
                    </a:cubicBezTo>
                    <a:cubicBezTo>
                      <a:pt x="442" y="395"/>
                      <a:pt x="716" y="353"/>
                      <a:pt x="1111" y="353"/>
                    </a:cubicBezTo>
                    <a:cubicBezTo>
                      <a:pt x="2063" y="353"/>
                      <a:pt x="3718" y="596"/>
                      <a:pt x="5431" y="1422"/>
                    </a:cubicBezTo>
                    <a:cubicBezTo>
                      <a:pt x="7727" y="2533"/>
                      <a:pt x="10614" y="4944"/>
                      <a:pt x="11335" y="10126"/>
                    </a:cubicBezTo>
                    <a:cubicBezTo>
                      <a:pt x="11624" y="12162"/>
                      <a:pt x="11249" y="15655"/>
                      <a:pt x="11249" y="15699"/>
                    </a:cubicBezTo>
                    <a:cubicBezTo>
                      <a:pt x="11234" y="15785"/>
                      <a:pt x="11307" y="15886"/>
                      <a:pt x="11408" y="15886"/>
                    </a:cubicBezTo>
                    <a:lnTo>
                      <a:pt x="11422" y="15886"/>
                    </a:lnTo>
                    <a:cubicBezTo>
                      <a:pt x="11509" y="15886"/>
                      <a:pt x="11595" y="15828"/>
                      <a:pt x="11610" y="15727"/>
                    </a:cubicBezTo>
                    <a:cubicBezTo>
                      <a:pt x="11624" y="15583"/>
                      <a:pt x="11985" y="12162"/>
                      <a:pt x="11696" y="10069"/>
                    </a:cubicBezTo>
                    <a:cubicBezTo>
                      <a:pt x="10960" y="4728"/>
                      <a:pt x="7972" y="2245"/>
                      <a:pt x="5590" y="1090"/>
                    </a:cubicBezTo>
                    <a:cubicBezTo>
                      <a:pt x="3869" y="263"/>
                      <a:pt x="2214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9"/>
              <p:cNvSpPr/>
              <p:nvPr/>
            </p:nvSpPr>
            <p:spPr>
              <a:xfrm>
                <a:off x="3182225" y="4648350"/>
                <a:ext cx="357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477" extrusionOk="0">
                    <a:moveTo>
                      <a:pt x="258" y="1"/>
                    </a:moveTo>
                    <a:cubicBezTo>
                      <a:pt x="131" y="1"/>
                      <a:pt x="1" y="125"/>
                      <a:pt x="87" y="269"/>
                    </a:cubicBezTo>
                    <a:cubicBezTo>
                      <a:pt x="102" y="298"/>
                      <a:pt x="1069" y="2333"/>
                      <a:pt x="751" y="6288"/>
                    </a:cubicBezTo>
                    <a:cubicBezTo>
                      <a:pt x="737" y="6375"/>
                      <a:pt x="809" y="6462"/>
                      <a:pt x="910" y="6476"/>
                    </a:cubicBezTo>
                    <a:lnTo>
                      <a:pt x="924" y="6476"/>
                    </a:lnTo>
                    <a:cubicBezTo>
                      <a:pt x="1011" y="6476"/>
                      <a:pt x="1098" y="6404"/>
                      <a:pt x="1098" y="6317"/>
                    </a:cubicBezTo>
                    <a:cubicBezTo>
                      <a:pt x="1430" y="2261"/>
                      <a:pt x="462" y="197"/>
                      <a:pt x="419" y="110"/>
                    </a:cubicBezTo>
                    <a:cubicBezTo>
                      <a:pt x="385" y="32"/>
                      <a:pt x="322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9"/>
              <p:cNvSpPr/>
              <p:nvPr/>
            </p:nvSpPr>
            <p:spPr>
              <a:xfrm>
                <a:off x="2617075" y="4462500"/>
                <a:ext cx="254450" cy="207750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8310" extrusionOk="0">
                    <a:moveTo>
                      <a:pt x="9972" y="0"/>
                    </a:moveTo>
                    <a:cubicBezTo>
                      <a:pt x="9954" y="0"/>
                      <a:pt x="9935" y="3"/>
                      <a:pt x="9918" y="9"/>
                    </a:cubicBezTo>
                    <a:cubicBezTo>
                      <a:pt x="1863" y="2939"/>
                      <a:pt x="102" y="7862"/>
                      <a:pt x="29" y="8064"/>
                    </a:cubicBezTo>
                    <a:cubicBezTo>
                      <a:pt x="1" y="8165"/>
                      <a:pt x="58" y="8266"/>
                      <a:pt x="145" y="8295"/>
                    </a:cubicBezTo>
                    <a:cubicBezTo>
                      <a:pt x="159" y="8295"/>
                      <a:pt x="188" y="8309"/>
                      <a:pt x="203" y="8309"/>
                    </a:cubicBezTo>
                    <a:cubicBezTo>
                      <a:pt x="289" y="8309"/>
                      <a:pt x="361" y="8251"/>
                      <a:pt x="390" y="8179"/>
                    </a:cubicBezTo>
                    <a:cubicBezTo>
                      <a:pt x="405" y="8136"/>
                      <a:pt x="2166" y="3213"/>
                      <a:pt x="10048" y="355"/>
                    </a:cubicBezTo>
                    <a:cubicBezTo>
                      <a:pt x="10134" y="312"/>
                      <a:pt x="10178" y="211"/>
                      <a:pt x="10134" y="124"/>
                    </a:cubicBezTo>
                    <a:cubicBezTo>
                      <a:pt x="10111" y="44"/>
                      <a:pt x="10043" y="0"/>
                      <a:pt x="9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49"/>
              <p:cNvSpPr/>
              <p:nvPr/>
            </p:nvSpPr>
            <p:spPr>
              <a:xfrm>
                <a:off x="2614200" y="4457800"/>
                <a:ext cx="205350" cy="1417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5668" extrusionOk="0">
                    <a:moveTo>
                      <a:pt x="8001" y="0"/>
                    </a:moveTo>
                    <a:cubicBezTo>
                      <a:pt x="7981" y="0"/>
                      <a:pt x="7960" y="3"/>
                      <a:pt x="7940" y="9"/>
                    </a:cubicBezTo>
                    <a:cubicBezTo>
                      <a:pt x="3941" y="1539"/>
                      <a:pt x="2440" y="3026"/>
                      <a:pt x="534" y="4903"/>
                    </a:cubicBezTo>
                    <a:lnTo>
                      <a:pt x="72" y="5350"/>
                    </a:lnTo>
                    <a:cubicBezTo>
                      <a:pt x="0" y="5422"/>
                      <a:pt x="0" y="5538"/>
                      <a:pt x="72" y="5610"/>
                    </a:cubicBezTo>
                    <a:cubicBezTo>
                      <a:pt x="101" y="5639"/>
                      <a:pt x="144" y="5668"/>
                      <a:pt x="202" y="5668"/>
                    </a:cubicBezTo>
                    <a:cubicBezTo>
                      <a:pt x="245" y="5653"/>
                      <a:pt x="289" y="5639"/>
                      <a:pt x="318" y="5610"/>
                    </a:cubicBezTo>
                    <a:lnTo>
                      <a:pt x="780" y="5163"/>
                    </a:lnTo>
                    <a:cubicBezTo>
                      <a:pt x="2656" y="3315"/>
                      <a:pt x="4143" y="1842"/>
                      <a:pt x="8070" y="356"/>
                    </a:cubicBezTo>
                    <a:cubicBezTo>
                      <a:pt x="8171" y="312"/>
                      <a:pt x="8214" y="211"/>
                      <a:pt x="8171" y="125"/>
                    </a:cubicBezTo>
                    <a:cubicBezTo>
                      <a:pt x="8148" y="44"/>
                      <a:pt x="8079" y="0"/>
                      <a:pt x="8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49"/>
              <p:cNvSpPr/>
              <p:nvPr/>
            </p:nvSpPr>
            <p:spPr>
              <a:xfrm>
                <a:off x="2602450" y="4424150"/>
                <a:ext cx="6274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25097" h="9974" extrusionOk="0">
                    <a:moveTo>
                      <a:pt x="12163" y="0"/>
                    </a:moveTo>
                    <a:cubicBezTo>
                      <a:pt x="5741" y="0"/>
                      <a:pt x="232" y="4957"/>
                      <a:pt x="167" y="5022"/>
                    </a:cubicBezTo>
                    <a:cubicBezTo>
                      <a:pt x="0" y="5133"/>
                      <a:pt x="125" y="5347"/>
                      <a:pt x="276" y="5347"/>
                    </a:cubicBezTo>
                    <a:cubicBezTo>
                      <a:pt x="322" y="5347"/>
                      <a:pt x="369" y="5328"/>
                      <a:pt x="412" y="5282"/>
                    </a:cubicBezTo>
                    <a:cubicBezTo>
                      <a:pt x="464" y="5230"/>
                      <a:pt x="5872" y="362"/>
                      <a:pt x="12133" y="362"/>
                    </a:cubicBezTo>
                    <a:cubicBezTo>
                      <a:pt x="12813" y="362"/>
                      <a:pt x="13504" y="419"/>
                      <a:pt x="14198" y="547"/>
                    </a:cubicBezTo>
                    <a:cubicBezTo>
                      <a:pt x="18413" y="1297"/>
                      <a:pt x="21950" y="4444"/>
                      <a:pt x="24736" y="9886"/>
                    </a:cubicBezTo>
                    <a:cubicBezTo>
                      <a:pt x="24765" y="9944"/>
                      <a:pt x="24823" y="9973"/>
                      <a:pt x="24895" y="9973"/>
                    </a:cubicBezTo>
                    <a:cubicBezTo>
                      <a:pt x="24924" y="9973"/>
                      <a:pt x="24953" y="9973"/>
                      <a:pt x="24982" y="9959"/>
                    </a:cubicBezTo>
                    <a:cubicBezTo>
                      <a:pt x="25068" y="9915"/>
                      <a:pt x="25097" y="9800"/>
                      <a:pt x="25054" y="9713"/>
                    </a:cubicBezTo>
                    <a:cubicBezTo>
                      <a:pt x="22224" y="4170"/>
                      <a:pt x="18601" y="965"/>
                      <a:pt x="14270" y="186"/>
                    </a:cubicBezTo>
                    <a:cubicBezTo>
                      <a:pt x="13561" y="58"/>
                      <a:pt x="12857" y="0"/>
                      <a:pt x="12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49"/>
              <p:cNvSpPr/>
              <p:nvPr/>
            </p:nvSpPr>
            <p:spPr>
              <a:xfrm>
                <a:off x="2599400" y="4397025"/>
                <a:ext cx="2923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4620" extrusionOk="0">
                    <a:moveTo>
                      <a:pt x="11448" y="1"/>
                    </a:moveTo>
                    <a:cubicBezTo>
                      <a:pt x="4446" y="1"/>
                      <a:pt x="159" y="4273"/>
                      <a:pt x="116" y="4317"/>
                    </a:cubicBezTo>
                    <a:cubicBezTo>
                      <a:pt x="0" y="4432"/>
                      <a:pt x="72" y="4620"/>
                      <a:pt x="246" y="4620"/>
                    </a:cubicBezTo>
                    <a:cubicBezTo>
                      <a:pt x="289" y="4620"/>
                      <a:pt x="332" y="4605"/>
                      <a:pt x="376" y="4577"/>
                    </a:cubicBezTo>
                    <a:cubicBezTo>
                      <a:pt x="404" y="4533"/>
                      <a:pt x="4591" y="361"/>
                      <a:pt x="11448" y="361"/>
                    </a:cubicBezTo>
                    <a:cubicBezTo>
                      <a:pt x="11693" y="361"/>
                      <a:pt x="11693" y="1"/>
                      <a:pt x="11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49"/>
              <p:cNvSpPr/>
              <p:nvPr/>
            </p:nvSpPr>
            <p:spPr>
              <a:xfrm>
                <a:off x="2925275" y="4394850"/>
                <a:ext cx="3176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9789" extrusionOk="0">
                    <a:moveTo>
                      <a:pt x="246" y="1"/>
                    </a:moveTo>
                    <a:cubicBezTo>
                      <a:pt x="0" y="1"/>
                      <a:pt x="0" y="362"/>
                      <a:pt x="246" y="362"/>
                    </a:cubicBezTo>
                    <a:cubicBezTo>
                      <a:pt x="318" y="362"/>
                      <a:pt x="7839" y="564"/>
                      <a:pt x="12343" y="9687"/>
                    </a:cubicBezTo>
                    <a:cubicBezTo>
                      <a:pt x="12372" y="9745"/>
                      <a:pt x="12429" y="9788"/>
                      <a:pt x="12502" y="9788"/>
                    </a:cubicBezTo>
                    <a:cubicBezTo>
                      <a:pt x="12530" y="9788"/>
                      <a:pt x="12545" y="9774"/>
                      <a:pt x="12574" y="9774"/>
                    </a:cubicBezTo>
                    <a:cubicBezTo>
                      <a:pt x="12660" y="9730"/>
                      <a:pt x="12704" y="9615"/>
                      <a:pt x="12660" y="9528"/>
                    </a:cubicBezTo>
                    <a:cubicBezTo>
                      <a:pt x="8055" y="203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49"/>
              <p:cNvSpPr/>
              <p:nvPr/>
            </p:nvSpPr>
            <p:spPr>
              <a:xfrm>
                <a:off x="2585325" y="4365275"/>
                <a:ext cx="2674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4259" extrusionOk="0">
                    <a:moveTo>
                      <a:pt x="10452" y="0"/>
                    </a:moveTo>
                    <a:cubicBezTo>
                      <a:pt x="4504" y="0"/>
                      <a:pt x="173" y="3898"/>
                      <a:pt x="130" y="3941"/>
                    </a:cubicBezTo>
                    <a:cubicBezTo>
                      <a:pt x="0" y="4042"/>
                      <a:pt x="87" y="4259"/>
                      <a:pt x="246" y="4259"/>
                    </a:cubicBezTo>
                    <a:cubicBezTo>
                      <a:pt x="289" y="4244"/>
                      <a:pt x="332" y="4230"/>
                      <a:pt x="376" y="4201"/>
                    </a:cubicBezTo>
                    <a:cubicBezTo>
                      <a:pt x="419" y="4172"/>
                      <a:pt x="4648" y="361"/>
                      <a:pt x="10452" y="361"/>
                    </a:cubicBezTo>
                    <a:cubicBezTo>
                      <a:pt x="10697" y="361"/>
                      <a:pt x="10697" y="0"/>
                      <a:pt x="10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49"/>
              <p:cNvSpPr/>
              <p:nvPr/>
            </p:nvSpPr>
            <p:spPr>
              <a:xfrm>
                <a:off x="2865000" y="4361650"/>
                <a:ext cx="415050" cy="264575"/>
              </a:xfrm>
              <a:custGeom>
                <a:avLst/>
                <a:gdLst/>
                <a:ahLst/>
                <a:cxnLst/>
                <a:rect l="l" t="t" r="r" b="b"/>
                <a:pathLst>
                  <a:path w="16602" h="10583" extrusionOk="0">
                    <a:moveTo>
                      <a:pt x="188" y="1"/>
                    </a:moveTo>
                    <a:cubicBezTo>
                      <a:pt x="87" y="1"/>
                      <a:pt x="1" y="88"/>
                      <a:pt x="1" y="189"/>
                    </a:cubicBezTo>
                    <a:cubicBezTo>
                      <a:pt x="1" y="290"/>
                      <a:pt x="87" y="362"/>
                      <a:pt x="188" y="362"/>
                    </a:cubicBezTo>
                    <a:cubicBezTo>
                      <a:pt x="2296" y="376"/>
                      <a:pt x="4404" y="752"/>
                      <a:pt x="6396" y="1473"/>
                    </a:cubicBezTo>
                    <a:cubicBezTo>
                      <a:pt x="10784" y="2989"/>
                      <a:pt x="14335" y="6251"/>
                      <a:pt x="16241" y="10481"/>
                    </a:cubicBezTo>
                    <a:cubicBezTo>
                      <a:pt x="16270" y="10539"/>
                      <a:pt x="16327" y="10582"/>
                      <a:pt x="16399" y="10582"/>
                    </a:cubicBezTo>
                    <a:lnTo>
                      <a:pt x="16472" y="10582"/>
                    </a:lnTo>
                    <a:cubicBezTo>
                      <a:pt x="16558" y="10539"/>
                      <a:pt x="16602" y="10423"/>
                      <a:pt x="16558" y="10337"/>
                    </a:cubicBezTo>
                    <a:cubicBezTo>
                      <a:pt x="14624" y="6006"/>
                      <a:pt x="11001" y="2686"/>
                      <a:pt x="6526" y="1141"/>
                    </a:cubicBezTo>
                    <a:cubicBezTo>
                      <a:pt x="4490" y="405"/>
                      <a:pt x="2339" y="15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49"/>
              <p:cNvSpPr/>
              <p:nvPr/>
            </p:nvSpPr>
            <p:spPr>
              <a:xfrm>
                <a:off x="2582075" y="4331975"/>
                <a:ext cx="465425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8617" h="4003" extrusionOk="0">
                    <a:moveTo>
                      <a:pt x="11418" y="0"/>
                    </a:moveTo>
                    <a:cubicBezTo>
                      <a:pt x="9386" y="0"/>
                      <a:pt x="7353" y="328"/>
                      <a:pt x="5399" y="986"/>
                    </a:cubicBezTo>
                    <a:cubicBezTo>
                      <a:pt x="2151" y="2068"/>
                      <a:pt x="145" y="3671"/>
                      <a:pt x="130" y="3685"/>
                    </a:cubicBezTo>
                    <a:cubicBezTo>
                      <a:pt x="0" y="3801"/>
                      <a:pt x="73" y="4003"/>
                      <a:pt x="231" y="4003"/>
                    </a:cubicBezTo>
                    <a:cubicBezTo>
                      <a:pt x="275" y="4003"/>
                      <a:pt x="318" y="3988"/>
                      <a:pt x="347" y="3959"/>
                    </a:cubicBezTo>
                    <a:cubicBezTo>
                      <a:pt x="412" y="3916"/>
                      <a:pt x="4924" y="363"/>
                      <a:pt x="11480" y="363"/>
                    </a:cubicBezTo>
                    <a:cubicBezTo>
                      <a:pt x="13573" y="363"/>
                      <a:pt x="15873" y="725"/>
                      <a:pt x="18305" y="1679"/>
                    </a:cubicBezTo>
                    <a:cubicBezTo>
                      <a:pt x="18326" y="1686"/>
                      <a:pt x="18347" y="1689"/>
                      <a:pt x="18367" y="1689"/>
                    </a:cubicBezTo>
                    <a:cubicBezTo>
                      <a:pt x="18541" y="1689"/>
                      <a:pt x="18616" y="1425"/>
                      <a:pt x="18434" y="1347"/>
                    </a:cubicBezTo>
                    <a:cubicBezTo>
                      <a:pt x="16183" y="451"/>
                      <a:pt x="13801" y="0"/>
                      <a:pt x="1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49"/>
              <p:cNvSpPr/>
              <p:nvPr/>
            </p:nvSpPr>
            <p:spPr>
              <a:xfrm>
                <a:off x="2574500" y="4303025"/>
                <a:ext cx="350075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14003" h="3545" extrusionOk="0">
                    <a:moveTo>
                      <a:pt x="11541" y="0"/>
                    </a:moveTo>
                    <a:cubicBezTo>
                      <a:pt x="3948" y="0"/>
                      <a:pt x="170" y="3200"/>
                      <a:pt x="130" y="3226"/>
                    </a:cubicBezTo>
                    <a:cubicBezTo>
                      <a:pt x="0" y="3342"/>
                      <a:pt x="87" y="3544"/>
                      <a:pt x="260" y="3544"/>
                    </a:cubicBezTo>
                    <a:cubicBezTo>
                      <a:pt x="289" y="3544"/>
                      <a:pt x="332" y="3530"/>
                      <a:pt x="376" y="3501"/>
                    </a:cubicBezTo>
                    <a:cubicBezTo>
                      <a:pt x="415" y="3474"/>
                      <a:pt x="4093" y="362"/>
                      <a:pt x="11539" y="362"/>
                    </a:cubicBezTo>
                    <a:cubicBezTo>
                      <a:pt x="12258" y="362"/>
                      <a:pt x="13012" y="391"/>
                      <a:pt x="13800" y="455"/>
                    </a:cubicBezTo>
                    <a:cubicBezTo>
                      <a:pt x="13902" y="455"/>
                      <a:pt x="13988" y="383"/>
                      <a:pt x="13988" y="282"/>
                    </a:cubicBezTo>
                    <a:cubicBezTo>
                      <a:pt x="14003" y="195"/>
                      <a:pt x="13930" y="108"/>
                      <a:pt x="13829" y="94"/>
                    </a:cubicBezTo>
                    <a:cubicBezTo>
                      <a:pt x="13032" y="30"/>
                      <a:pt x="12269" y="0"/>
                      <a:pt x="11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49"/>
              <p:cNvSpPr/>
              <p:nvPr/>
            </p:nvSpPr>
            <p:spPr>
              <a:xfrm>
                <a:off x="3065650" y="4377425"/>
                <a:ext cx="244350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9403" extrusionOk="0">
                    <a:moveTo>
                      <a:pt x="253" y="1"/>
                    </a:moveTo>
                    <a:cubicBezTo>
                      <a:pt x="85" y="1"/>
                      <a:pt x="0" y="264"/>
                      <a:pt x="189" y="352"/>
                    </a:cubicBezTo>
                    <a:cubicBezTo>
                      <a:pt x="261" y="380"/>
                      <a:pt x="7608" y="3585"/>
                      <a:pt x="9398" y="9273"/>
                    </a:cubicBezTo>
                    <a:cubicBezTo>
                      <a:pt x="9413" y="9359"/>
                      <a:pt x="9485" y="9403"/>
                      <a:pt x="9572" y="9403"/>
                    </a:cubicBezTo>
                    <a:lnTo>
                      <a:pt x="9629" y="9403"/>
                    </a:lnTo>
                    <a:cubicBezTo>
                      <a:pt x="9716" y="9359"/>
                      <a:pt x="9774" y="9258"/>
                      <a:pt x="9745" y="9172"/>
                    </a:cubicBezTo>
                    <a:cubicBezTo>
                      <a:pt x="7911" y="3325"/>
                      <a:pt x="405" y="48"/>
                      <a:pt x="333" y="19"/>
                    </a:cubicBezTo>
                    <a:cubicBezTo>
                      <a:pt x="305" y="6"/>
                      <a:pt x="278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49"/>
              <p:cNvSpPr/>
              <p:nvPr/>
            </p:nvSpPr>
            <p:spPr>
              <a:xfrm>
                <a:off x="2940050" y="4302375"/>
                <a:ext cx="378250" cy="249850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9994" extrusionOk="0">
                    <a:moveTo>
                      <a:pt x="265" y="1"/>
                    </a:moveTo>
                    <a:cubicBezTo>
                      <a:pt x="52" y="1"/>
                      <a:pt x="1" y="325"/>
                      <a:pt x="232" y="365"/>
                    </a:cubicBezTo>
                    <a:cubicBezTo>
                      <a:pt x="4938" y="1304"/>
                      <a:pt x="11261" y="4624"/>
                      <a:pt x="14783" y="9907"/>
                    </a:cubicBezTo>
                    <a:cubicBezTo>
                      <a:pt x="14812" y="9950"/>
                      <a:pt x="14870" y="9994"/>
                      <a:pt x="14928" y="9994"/>
                    </a:cubicBezTo>
                    <a:cubicBezTo>
                      <a:pt x="14971" y="9979"/>
                      <a:pt x="15000" y="9965"/>
                      <a:pt x="15029" y="9950"/>
                    </a:cubicBezTo>
                    <a:cubicBezTo>
                      <a:pt x="15115" y="9893"/>
                      <a:pt x="15130" y="9777"/>
                      <a:pt x="15086" y="9705"/>
                    </a:cubicBezTo>
                    <a:cubicBezTo>
                      <a:pt x="11492" y="4335"/>
                      <a:pt x="5083" y="957"/>
                      <a:pt x="304" y="4"/>
                    </a:cubicBezTo>
                    <a:cubicBezTo>
                      <a:pt x="291" y="2"/>
                      <a:pt x="277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49"/>
              <p:cNvSpPr/>
              <p:nvPr/>
            </p:nvSpPr>
            <p:spPr>
              <a:xfrm>
                <a:off x="2581700" y="4274575"/>
                <a:ext cx="3424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13696" h="2734" extrusionOk="0">
                    <a:moveTo>
                      <a:pt x="10725" y="0"/>
                    </a:moveTo>
                    <a:cubicBezTo>
                      <a:pt x="4427" y="0"/>
                      <a:pt x="210" y="2376"/>
                      <a:pt x="160" y="2401"/>
                    </a:cubicBezTo>
                    <a:cubicBezTo>
                      <a:pt x="1" y="2488"/>
                      <a:pt x="73" y="2733"/>
                      <a:pt x="246" y="2733"/>
                    </a:cubicBezTo>
                    <a:cubicBezTo>
                      <a:pt x="290" y="2733"/>
                      <a:pt x="318" y="2733"/>
                      <a:pt x="347" y="2719"/>
                    </a:cubicBezTo>
                    <a:cubicBezTo>
                      <a:pt x="385" y="2694"/>
                      <a:pt x="4519" y="359"/>
                      <a:pt x="10695" y="359"/>
                    </a:cubicBezTo>
                    <a:cubicBezTo>
                      <a:pt x="11562" y="359"/>
                      <a:pt x="12470" y="405"/>
                      <a:pt x="13411" y="510"/>
                    </a:cubicBezTo>
                    <a:cubicBezTo>
                      <a:pt x="13416" y="510"/>
                      <a:pt x="13421" y="511"/>
                      <a:pt x="13426" y="511"/>
                    </a:cubicBezTo>
                    <a:cubicBezTo>
                      <a:pt x="13658" y="511"/>
                      <a:pt x="13695" y="163"/>
                      <a:pt x="13455" y="149"/>
                    </a:cubicBezTo>
                    <a:cubicBezTo>
                      <a:pt x="12509" y="46"/>
                      <a:pt x="11597" y="0"/>
                      <a:pt x="107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49"/>
              <p:cNvSpPr/>
              <p:nvPr/>
            </p:nvSpPr>
            <p:spPr>
              <a:xfrm>
                <a:off x="2574500" y="4226950"/>
                <a:ext cx="519400" cy="76625"/>
              </a:xfrm>
              <a:custGeom>
                <a:avLst/>
                <a:gdLst/>
                <a:ahLst/>
                <a:cxnLst/>
                <a:rect l="l" t="t" r="r" b="b"/>
                <a:pathLst>
                  <a:path w="20776" h="3065" extrusionOk="0">
                    <a:moveTo>
                      <a:pt x="11055" y="1"/>
                    </a:moveTo>
                    <a:cubicBezTo>
                      <a:pt x="9095" y="1"/>
                      <a:pt x="7386" y="239"/>
                      <a:pt x="6005" y="539"/>
                    </a:cubicBezTo>
                    <a:cubicBezTo>
                      <a:pt x="2396" y="1318"/>
                      <a:pt x="173" y="2704"/>
                      <a:pt x="159" y="2718"/>
                    </a:cubicBezTo>
                    <a:cubicBezTo>
                      <a:pt x="0" y="2819"/>
                      <a:pt x="72" y="3065"/>
                      <a:pt x="260" y="3065"/>
                    </a:cubicBezTo>
                    <a:cubicBezTo>
                      <a:pt x="289" y="3065"/>
                      <a:pt x="318" y="3050"/>
                      <a:pt x="347" y="3036"/>
                    </a:cubicBezTo>
                    <a:cubicBezTo>
                      <a:pt x="407" y="2996"/>
                      <a:pt x="4652" y="365"/>
                      <a:pt x="11084" y="365"/>
                    </a:cubicBezTo>
                    <a:cubicBezTo>
                      <a:pt x="13851" y="365"/>
                      <a:pt x="17023" y="852"/>
                      <a:pt x="20441" y="2242"/>
                    </a:cubicBezTo>
                    <a:cubicBezTo>
                      <a:pt x="20465" y="2252"/>
                      <a:pt x="20489" y="2256"/>
                      <a:pt x="20511" y="2256"/>
                    </a:cubicBezTo>
                    <a:cubicBezTo>
                      <a:pt x="20685" y="2256"/>
                      <a:pt x="20775" y="1985"/>
                      <a:pt x="20571" y="1896"/>
                    </a:cubicBezTo>
                    <a:cubicBezTo>
                      <a:pt x="17054" y="470"/>
                      <a:pt x="13808" y="1"/>
                      <a:pt x="110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49"/>
              <p:cNvSpPr/>
              <p:nvPr/>
            </p:nvSpPr>
            <p:spPr>
              <a:xfrm>
                <a:off x="2863200" y="4255550"/>
                <a:ext cx="47387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8955" h="10770" extrusionOk="0">
                    <a:moveTo>
                      <a:pt x="246" y="1"/>
                    </a:moveTo>
                    <a:cubicBezTo>
                      <a:pt x="1" y="1"/>
                      <a:pt x="1" y="362"/>
                      <a:pt x="246" y="362"/>
                    </a:cubicBezTo>
                    <a:cubicBezTo>
                      <a:pt x="347" y="362"/>
                      <a:pt x="11347" y="477"/>
                      <a:pt x="18579" y="10698"/>
                    </a:cubicBezTo>
                    <a:cubicBezTo>
                      <a:pt x="18608" y="10741"/>
                      <a:pt x="18666" y="10770"/>
                      <a:pt x="18723" y="10770"/>
                    </a:cubicBezTo>
                    <a:cubicBezTo>
                      <a:pt x="18868" y="10770"/>
                      <a:pt x="18954" y="10611"/>
                      <a:pt x="18868" y="10495"/>
                    </a:cubicBezTo>
                    <a:cubicBezTo>
                      <a:pt x="15894" y="6251"/>
                      <a:pt x="11664" y="3032"/>
                      <a:pt x="6785" y="1315"/>
                    </a:cubicBezTo>
                    <a:cubicBezTo>
                      <a:pt x="3104" y="15"/>
                      <a:pt x="275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49"/>
              <p:cNvSpPr/>
              <p:nvPr/>
            </p:nvSpPr>
            <p:spPr>
              <a:xfrm>
                <a:off x="3104625" y="4285725"/>
                <a:ext cx="2422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8163" extrusionOk="0">
                    <a:moveTo>
                      <a:pt x="207" y="1"/>
                    </a:moveTo>
                    <a:cubicBezTo>
                      <a:pt x="145" y="1"/>
                      <a:pt x="84" y="33"/>
                      <a:pt x="44" y="93"/>
                    </a:cubicBezTo>
                    <a:cubicBezTo>
                      <a:pt x="1" y="180"/>
                      <a:pt x="30" y="281"/>
                      <a:pt x="116" y="338"/>
                    </a:cubicBezTo>
                    <a:cubicBezTo>
                      <a:pt x="3119" y="2042"/>
                      <a:pt x="4895" y="3168"/>
                      <a:pt x="9312" y="8090"/>
                    </a:cubicBezTo>
                    <a:cubicBezTo>
                      <a:pt x="9355" y="8134"/>
                      <a:pt x="9398" y="8148"/>
                      <a:pt x="9456" y="8148"/>
                    </a:cubicBezTo>
                    <a:lnTo>
                      <a:pt x="9442" y="8162"/>
                    </a:lnTo>
                    <a:cubicBezTo>
                      <a:pt x="9600" y="8162"/>
                      <a:pt x="9687" y="7975"/>
                      <a:pt x="9586" y="7859"/>
                    </a:cubicBezTo>
                    <a:cubicBezTo>
                      <a:pt x="5111" y="2894"/>
                      <a:pt x="3321" y="1753"/>
                      <a:pt x="290" y="21"/>
                    </a:cubicBezTo>
                    <a:cubicBezTo>
                      <a:pt x="263" y="7"/>
                      <a:pt x="235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49"/>
              <p:cNvSpPr/>
              <p:nvPr/>
            </p:nvSpPr>
            <p:spPr>
              <a:xfrm>
                <a:off x="2565725" y="4197725"/>
                <a:ext cx="620850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24834" h="4321" extrusionOk="0">
                    <a:moveTo>
                      <a:pt x="11294" y="0"/>
                    </a:moveTo>
                    <a:cubicBezTo>
                      <a:pt x="10206" y="0"/>
                      <a:pt x="9187" y="64"/>
                      <a:pt x="8262" y="163"/>
                    </a:cubicBezTo>
                    <a:cubicBezTo>
                      <a:pt x="5490" y="452"/>
                      <a:pt x="2776" y="1116"/>
                      <a:pt x="192" y="2141"/>
                    </a:cubicBezTo>
                    <a:cubicBezTo>
                      <a:pt x="0" y="2217"/>
                      <a:pt x="92" y="2487"/>
                      <a:pt x="266" y="2487"/>
                    </a:cubicBezTo>
                    <a:cubicBezTo>
                      <a:pt x="288" y="2487"/>
                      <a:pt x="312" y="2483"/>
                      <a:pt x="337" y="2473"/>
                    </a:cubicBezTo>
                    <a:cubicBezTo>
                      <a:pt x="2892" y="1448"/>
                      <a:pt x="5577" y="798"/>
                      <a:pt x="8305" y="524"/>
                    </a:cubicBezTo>
                    <a:cubicBezTo>
                      <a:pt x="9216" y="428"/>
                      <a:pt x="10218" y="366"/>
                      <a:pt x="11287" y="366"/>
                    </a:cubicBezTo>
                    <a:cubicBezTo>
                      <a:pt x="15216" y="366"/>
                      <a:pt x="20045" y="1205"/>
                      <a:pt x="24516" y="4292"/>
                    </a:cubicBezTo>
                    <a:cubicBezTo>
                      <a:pt x="24545" y="4306"/>
                      <a:pt x="24588" y="4320"/>
                      <a:pt x="24617" y="4320"/>
                    </a:cubicBezTo>
                    <a:cubicBezTo>
                      <a:pt x="24689" y="4320"/>
                      <a:pt x="24733" y="4292"/>
                      <a:pt x="24776" y="4234"/>
                    </a:cubicBezTo>
                    <a:cubicBezTo>
                      <a:pt x="24834" y="4162"/>
                      <a:pt x="24805" y="4046"/>
                      <a:pt x="24733" y="3988"/>
                    </a:cubicBezTo>
                    <a:cubicBezTo>
                      <a:pt x="20185" y="858"/>
                      <a:pt x="15280" y="0"/>
                      <a:pt x="11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49"/>
              <p:cNvSpPr/>
              <p:nvPr/>
            </p:nvSpPr>
            <p:spPr>
              <a:xfrm>
                <a:off x="3202325" y="4315400"/>
                <a:ext cx="1437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5258" extrusionOk="0">
                    <a:moveTo>
                      <a:pt x="263" y="0"/>
                    </a:moveTo>
                    <a:cubicBezTo>
                      <a:pt x="115" y="0"/>
                      <a:pt x="0" y="206"/>
                      <a:pt x="149" y="321"/>
                    </a:cubicBezTo>
                    <a:cubicBezTo>
                      <a:pt x="193" y="350"/>
                      <a:pt x="3715" y="3150"/>
                      <a:pt x="5404" y="5200"/>
                    </a:cubicBezTo>
                    <a:cubicBezTo>
                      <a:pt x="5433" y="5243"/>
                      <a:pt x="5490" y="5258"/>
                      <a:pt x="5548" y="5258"/>
                    </a:cubicBezTo>
                    <a:cubicBezTo>
                      <a:pt x="5591" y="5258"/>
                      <a:pt x="5620" y="5243"/>
                      <a:pt x="5664" y="5214"/>
                    </a:cubicBezTo>
                    <a:cubicBezTo>
                      <a:pt x="5736" y="5157"/>
                      <a:pt x="5750" y="5041"/>
                      <a:pt x="5678" y="4969"/>
                    </a:cubicBezTo>
                    <a:cubicBezTo>
                      <a:pt x="3960" y="2890"/>
                      <a:pt x="409" y="75"/>
                      <a:pt x="380" y="46"/>
                    </a:cubicBezTo>
                    <a:cubicBezTo>
                      <a:pt x="342" y="14"/>
                      <a:pt x="301" y="0"/>
                      <a:pt x="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49"/>
              <p:cNvSpPr/>
              <p:nvPr/>
            </p:nvSpPr>
            <p:spPr>
              <a:xfrm>
                <a:off x="2574500" y="4162875"/>
                <a:ext cx="48220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9288" h="2149" extrusionOk="0">
                    <a:moveTo>
                      <a:pt x="9960" y="1"/>
                    </a:moveTo>
                    <a:cubicBezTo>
                      <a:pt x="3804" y="1"/>
                      <a:pt x="224" y="1782"/>
                      <a:pt x="173" y="1802"/>
                    </a:cubicBezTo>
                    <a:cubicBezTo>
                      <a:pt x="0" y="1889"/>
                      <a:pt x="58" y="2149"/>
                      <a:pt x="260" y="2149"/>
                    </a:cubicBezTo>
                    <a:cubicBezTo>
                      <a:pt x="274" y="2149"/>
                      <a:pt x="303" y="2149"/>
                      <a:pt x="332" y="2134"/>
                    </a:cubicBezTo>
                    <a:cubicBezTo>
                      <a:pt x="383" y="2104"/>
                      <a:pt x="3902" y="361"/>
                      <a:pt x="9962" y="361"/>
                    </a:cubicBezTo>
                    <a:cubicBezTo>
                      <a:pt x="12538" y="361"/>
                      <a:pt x="15574" y="676"/>
                      <a:pt x="18997" y="1571"/>
                    </a:cubicBezTo>
                    <a:cubicBezTo>
                      <a:pt x="19010" y="1574"/>
                      <a:pt x="19023" y="1575"/>
                      <a:pt x="19035" y="1575"/>
                    </a:cubicBezTo>
                    <a:cubicBezTo>
                      <a:pt x="19223" y="1575"/>
                      <a:pt x="19287" y="1279"/>
                      <a:pt x="19084" y="1225"/>
                    </a:cubicBezTo>
                    <a:cubicBezTo>
                      <a:pt x="15630" y="320"/>
                      <a:pt x="12565" y="1"/>
                      <a:pt x="9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49"/>
              <p:cNvSpPr/>
              <p:nvPr/>
            </p:nvSpPr>
            <p:spPr>
              <a:xfrm>
                <a:off x="3060975" y="4197750"/>
                <a:ext cx="29775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8780" extrusionOk="0">
                    <a:moveTo>
                      <a:pt x="251" y="0"/>
                    </a:moveTo>
                    <a:cubicBezTo>
                      <a:pt x="65" y="0"/>
                      <a:pt x="0" y="299"/>
                      <a:pt x="217" y="350"/>
                    </a:cubicBezTo>
                    <a:cubicBezTo>
                      <a:pt x="274" y="379"/>
                      <a:pt x="6034" y="2399"/>
                      <a:pt x="11549" y="8708"/>
                    </a:cubicBezTo>
                    <a:cubicBezTo>
                      <a:pt x="11577" y="8751"/>
                      <a:pt x="11621" y="8780"/>
                      <a:pt x="11678" y="8780"/>
                    </a:cubicBezTo>
                    <a:cubicBezTo>
                      <a:pt x="11837" y="8766"/>
                      <a:pt x="11909" y="8592"/>
                      <a:pt x="11808" y="8477"/>
                    </a:cubicBezTo>
                    <a:cubicBezTo>
                      <a:pt x="6236" y="2082"/>
                      <a:pt x="390" y="32"/>
                      <a:pt x="332" y="18"/>
                    </a:cubicBezTo>
                    <a:cubicBezTo>
                      <a:pt x="303" y="6"/>
                      <a:pt x="276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49"/>
              <p:cNvSpPr/>
              <p:nvPr/>
            </p:nvSpPr>
            <p:spPr>
              <a:xfrm>
                <a:off x="2599025" y="4128050"/>
                <a:ext cx="4241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16964" h="1767" extrusionOk="0">
                    <a:moveTo>
                      <a:pt x="8084" y="0"/>
                    </a:moveTo>
                    <a:cubicBezTo>
                      <a:pt x="2973" y="0"/>
                      <a:pt x="213" y="1400"/>
                      <a:pt x="174" y="1420"/>
                    </a:cubicBezTo>
                    <a:cubicBezTo>
                      <a:pt x="1" y="1506"/>
                      <a:pt x="59" y="1766"/>
                      <a:pt x="261" y="1766"/>
                    </a:cubicBezTo>
                    <a:cubicBezTo>
                      <a:pt x="290" y="1752"/>
                      <a:pt x="318" y="1752"/>
                      <a:pt x="333" y="1737"/>
                    </a:cubicBezTo>
                    <a:cubicBezTo>
                      <a:pt x="372" y="1718"/>
                      <a:pt x="3070" y="359"/>
                      <a:pt x="8079" y="359"/>
                    </a:cubicBezTo>
                    <a:cubicBezTo>
                      <a:pt x="10442" y="359"/>
                      <a:pt x="13319" y="661"/>
                      <a:pt x="16674" y="1550"/>
                    </a:cubicBezTo>
                    <a:cubicBezTo>
                      <a:pt x="16687" y="1553"/>
                      <a:pt x="16701" y="1554"/>
                      <a:pt x="16713" y="1554"/>
                    </a:cubicBezTo>
                    <a:cubicBezTo>
                      <a:pt x="16900" y="1554"/>
                      <a:pt x="16963" y="1271"/>
                      <a:pt x="16760" y="1203"/>
                    </a:cubicBezTo>
                    <a:cubicBezTo>
                      <a:pt x="13379" y="306"/>
                      <a:pt x="10475" y="0"/>
                      <a:pt x="8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49"/>
              <p:cNvSpPr/>
              <p:nvPr/>
            </p:nvSpPr>
            <p:spPr>
              <a:xfrm>
                <a:off x="2630650" y="4092150"/>
                <a:ext cx="735650" cy="294425"/>
              </a:xfrm>
              <a:custGeom>
                <a:avLst/>
                <a:gdLst/>
                <a:ahLst/>
                <a:cxnLst/>
                <a:rect l="l" t="t" r="r" b="b"/>
                <a:pathLst>
                  <a:path w="29426" h="11777" extrusionOk="0">
                    <a:moveTo>
                      <a:pt x="5920" y="1"/>
                    </a:moveTo>
                    <a:cubicBezTo>
                      <a:pt x="4125" y="1"/>
                      <a:pt x="2224" y="159"/>
                      <a:pt x="223" y="517"/>
                    </a:cubicBezTo>
                    <a:cubicBezTo>
                      <a:pt x="1" y="545"/>
                      <a:pt x="45" y="880"/>
                      <a:pt x="267" y="880"/>
                    </a:cubicBezTo>
                    <a:cubicBezTo>
                      <a:pt x="276" y="880"/>
                      <a:pt x="285" y="879"/>
                      <a:pt x="295" y="878"/>
                    </a:cubicBezTo>
                    <a:cubicBezTo>
                      <a:pt x="2273" y="522"/>
                      <a:pt x="4151" y="365"/>
                      <a:pt x="5925" y="365"/>
                    </a:cubicBezTo>
                    <a:cubicBezTo>
                      <a:pt x="12854" y="365"/>
                      <a:pt x="18200" y="2757"/>
                      <a:pt x="21717" y="5021"/>
                    </a:cubicBezTo>
                    <a:cubicBezTo>
                      <a:pt x="26510" y="8110"/>
                      <a:pt x="29050" y="11661"/>
                      <a:pt x="29079" y="11705"/>
                    </a:cubicBezTo>
                    <a:cubicBezTo>
                      <a:pt x="29108" y="11748"/>
                      <a:pt x="29166" y="11777"/>
                      <a:pt x="29224" y="11777"/>
                    </a:cubicBezTo>
                    <a:cubicBezTo>
                      <a:pt x="29267" y="11777"/>
                      <a:pt x="29296" y="11763"/>
                      <a:pt x="29325" y="11734"/>
                    </a:cubicBezTo>
                    <a:cubicBezTo>
                      <a:pt x="29411" y="11676"/>
                      <a:pt x="29426" y="11560"/>
                      <a:pt x="29368" y="11488"/>
                    </a:cubicBezTo>
                    <a:cubicBezTo>
                      <a:pt x="29339" y="11445"/>
                      <a:pt x="26769" y="7851"/>
                      <a:pt x="21919" y="4718"/>
                    </a:cubicBezTo>
                    <a:cubicBezTo>
                      <a:pt x="18355" y="2419"/>
                      <a:pt x="12942" y="1"/>
                      <a:pt x="5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49"/>
              <p:cNvSpPr/>
              <p:nvPr/>
            </p:nvSpPr>
            <p:spPr>
              <a:xfrm>
                <a:off x="2646550" y="4057525"/>
                <a:ext cx="397850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914" h="2062" extrusionOk="0">
                    <a:moveTo>
                      <a:pt x="5117" y="0"/>
                    </a:moveTo>
                    <a:cubicBezTo>
                      <a:pt x="1915" y="0"/>
                      <a:pt x="299" y="606"/>
                      <a:pt x="179" y="646"/>
                    </a:cubicBezTo>
                    <a:cubicBezTo>
                      <a:pt x="0" y="736"/>
                      <a:pt x="80" y="993"/>
                      <a:pt x="250" y="993"/>
                    </a:cubicBezTo>
                    <a:cubicBezTo>
                      <a:pt x="273" y="993"/>
                      <a:pt x="297" y="989"/>
                      <a:pt x="323" y="978"/>
                    </a:cubicBezTo>
                    <a:cubicBezTo>
                      <a:pt x="347" y="970"/>
                      <a:pt x="1952" y="369"/>
                      <a:pt x="5157" y="369"/>
                    </a:cubicBezTo>
                    <a:cubicBezTo>
                      <a:pt x="7674" y="369"/>
                      <a:pt x="11179" y="740"/>
                      <a:pt x="15682" y="2061"/>
                    </a:cubicBezTo>
                    <a:lnTo>
                      <a:pt x="15726" y="2061"/>
                    </a:lnTo>
                    <a:cubicBezTo>
                      <a:pt x="15812" y="2061"/>
                      <a:pt x="15884" y="2003"/>
                      <a:pt x="15899" y="1931"/>
                    </a:cubicBezTo>
                    <a:cubicBezTo>
                      <a:pt x="15913" y="1845"/>
                      <a:pt x="15870" y="1758"/>
                      <a:pt x="15783" y="1729"/>
                    </a:cubicBezTo>
                    <a:cubicBezTo>
                      <a:pt x="11198" y="382"/>
                      <a:pt x="7658" y="0"/>
                      <a:pt x="5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49"/>
              <p:cNvSpPr/>
              <p:nvPr/>
            </p:nvSpPr>
            <p:spPr>
              <a:xfrm>
                <a:off x="3053025" y="4110375"/>
                <a:ext cx="332775" cy="248425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9937" extrusionOk="0">
                    <a:moveTo>
                      <a:pt x="265" y="1"/>
                    </a:moveTo>
                    <a:cubicBezTo>
                      <a:pt x="86" y="1"/>
                      <a:pt x="1" y="276"/>
                      <a:pt x="203" y="351"/>
                    </a:cubicBezTo>
                    <a:cubicBezTo>
                      <a:pt x="275" y="395"/>
                      <a:pt x="7854" y="3671"/>
                      <a:pt x="12978" y="9864"/>
                    </a:cubicBezTo>
                    <a:cubicBezTo>
                      <a:pt x="13007" y="9908"/>
                      <a:pt x="13065" y="9936"/>
                      <a:pt x="13108" y="9936"/>
                    </a:cubicBezTo>
                    <a:cubicBezTo>
                      <a:pt x="13151" y="9936"/>
                      <a:pt x="13195" y="9922"/>
                      <a:pt x="13224" y="9893"/>
                    </a:cubicBezTo>
                    <a:cubicBezTo>
                      <a:pt x="13310" y="9835"/>
                      <a:pt x="13310" y="9720"/>
                      <a:pt x="13252" y="9633"/>
                    </a:cubicBezTo>
                    <a:cubicBezTo>
                      <a:pt x="8070" y="3368"/>
                      <a:pt x="419" y="63"/>
                      <a:pt x="347" y="19"/>
                    </a:cubicBezTo>
                    <a:cubicBezTo>
                      <a:pt x="318" y="7"/>
                      <a:pt x="291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49"/>
              <p:cNvSpPr/>
              <p:nvPr/>
            </p:nvSpPr>
            <p:spPr>
              <a:xfrm>
                <a:off x="2652450" y="4019200"/>
                <a:ext cx="5525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5500" extrusionOk="0">
                    <a:moveTo>
                      <a:pt x="4970" y="1"/>
                    </a:moveTo>
                    <a:cubicBezTo>
                      <a:pt x="2026" y="1"/>
                      <a:pt x="201" y="464"/>
                      <a:pt x="159" y="476"/>
                    </a:cubicBezTo>
                    <a:cubicBezTo>
                      <a:pt x="58" y="490"/>
                      <a:pt x="0" y="592"/>
                      <a:pt x="29" y="693"/>
                    </a:cubicBezTo>
                    <a:cubicBezTo>
                      <a:pt x="55" y="770"/>
                      <a:pt x="139" y="825"/>
                      <a:pt x="218" y="825"/>
                    </a:cubicBezTo>
                    <a:cubicBezTo>
                      <a:pt x="228" y="825"/>
                      <a:pt x="237" y="824"/>
                      <a:pt x="246" y="822"/>
                    </a:cubicBezTo>
                    <a:cubicBezTo>
                      <a:pt x="288" y="804"/>
                      <a:pt x="2072" y="351"/>
                      <a:pt x="4956" y="351"/>
                    </a:cubicBezTo>
                    <a:cubicBezTo>
                      <a:pt x="8999" y="351"/>
                      <a:pt x="15202" y="1242"/>
                      <a:pt x="21798" y="5471"/>
                    </a:cubicBezTo>
                    <a:cubicBezTo>
                      <a:pt x="21827" y="5485"/>
                      <a:pt x="21856" y="5500"/>
                      <a:pt x="21899" y="5500"/>
                    </a:cubicBezTo>
                    <a:cubicBezTo>
                      <a:pt x="21957" y="5500"/>
                      <a:pt x="22014" y="5471"/>
                      <a:pt x="22043" y="5413"/>
                    </a:cubicBezTo>
                    <a:cubicBezTo>
                      <a:pt x="22101" y="5341"/>
                      <a:pt x="22072" y="5225"/>
                      <a:pt x="21985" y="5168"/>
                    </a:cubicBezTo>
                    <a:cubicBezTo>
                      <a:pt x="15339" y="899"/>
                      <a:pt x="9070" y="1"/>
                      <a:pt x="49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49"/>
              <p:cNvSpPr/>
              <p:nvPr/>
            </p:nvSpPr>
            <p:spPr>
              <a:xfrm>
                <a:off x="3212925" y="4161000"/>
                <a:ext cx="168175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5646" extrusionOk="0">
                    <a:moveTo>
                      <a:pt x="273" y="1"/>
                    </a:moveTo>
                    <a:cubicBezTo>
                      <a:pt x="115" y="1"/>
                      <a:pt x="1" y="228"/>
                      <a:pt x="187" y="333"/>
                    </a:cubicBezTo>
                    <a:cubicBezTo>
                      <a:pt x="216" y="362"/>
                      <a:pt x="3796" y="2888"/>
                      <a:pt x="6409" y="5602"/>
                    </a:cubicBezTo>
                    <a:cubicBezTo>
                      <a:pt x="6438" y="5631"/>
                      <a:pt x="6481" y="5645"/>
                      <a:pt x="6539" y="5645"/>
                    </a:cubicBezTo>
                    <a:cubicBezTo>
                      <a:pt x="6582" y="5645"/>
                      <a:pt x="6625" y="5631"/>
                      <a:pt x="6654" y="5602"/>
                    </a:cubicBezTo>
                    <a:cubicBezTo>
                      <a:pt x="6726" y="5530"/>
                      <a:pt x="6726" y="5414"/>
                      <a:pt x="6654" y="5342"/>
                    </a:cubicBezTo>
                    <a:cubicBezTo>
                      <a:pt x="4027" y="2628"/>
                      <a:pt x="433" y="73"/>
                      <a:pt x="389" y="44"/>
                    </a:cubicBezTo>
                    <a:cubicBezTo>
                      <a:pt x="350" y="14"/>
                      <a:pt x="310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49"/>
              <p:cNvSpPr/>
              <p:nvPr/>
            </p:nvSpPr>
            <p:spPr>
              <a:xfrm>
                <a:off x="3020175" y="4024050"/>
                <a:ext cx="35840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14336" h="9074" extrusionOk="0">
                    <a:moveTo>
                      <a:pt x="213" y="0"/>
                    </a:moveTo>
                    <a:cubicBezTo>
                      <a:pt x="136" y="0"/>
                      <a:pt x="54" y="52"/>
                      <a:pt x="30" y="123"/>
                    </a:cubicBezTo>
                    <a:cubicBezTo>
                      <a:pt x="1" y="224"/>
                      <a:pt x="59" y="325"/>
                      <a:pt x="145" y="354"/>
                    </a:cubicBezTo>
                    <a:cubicBezTo>
                      <a:pt x="232" y="383"/>
                      <a:pt x="9254" y="3501"/>
                      <a:pt x="13960" y="9001"/>
                    </a:cubicBezTo>
                    <a:cubicBezTo>
                      <a:pt x="14003" y="9044"/>
                      <a:pt x="14047" y="9073"/>
                      <a:pt x="14104" y="9073"/>
                    </a:cubicBezTo>
                    <a:cubicBezTo>
                      <a:pt x="14249" y="9073"/>
                      <a:pt x="14335" y="8886"/>
                      <a:pt x="14234" y="8770"/>
                    </a:cubicBezTo>
                    <a:cubicBezTo>
                      <a:pt x="9471" y="3184"/>
                      <a:pt x="347" y="37"/>
                      <a:pt x="261" y="8"/>
                    </a:cubicBezTo>
                    <a:cubicBezTo>
                      <a:pt x="245" y="3"/>
                      <a:pt x="22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49"/>
              <p:cNvSpPr/>
              <p:nvPr/>
            </p:nvSpPr>
            <p:spPr>
              <a:xfrm>
                <a:off x="2700325" y="3982650"/>
                <a:ext cx="3037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2151" h="1724" extrusionOk="0">
                    <a:moveTo>
                      <a:pt x="2936" y="0"/>
                    </a:moveTo>
                    <a:cubicBezTo>
                      <a:pt x="2023" y="0"/>
                      <a:pt x="1110" y="56"/>
                      <a:pt x="236" y="191"/>
                    </a:cubicBezTo>
                    <a:cubicBezTo>
                      <a:pt x="0" y="219"/>
                      <a:pt x="44" y="554"/>
                      <a:pt x="266" y="554"/>
                    </a:cubicBezTo>
                    <a:cubicBezTo>
                      <a:pt x="275" y="554"/>
                      <a:pt x="284" y="553"/>
                      <a:pt x="294" y="552"/>
                    </a:cubicBezTo>
                    <a:cubicBezTo>
                      <a:pt x="1146" y="421"/>
                      <a:pt x="2037" y="366"/>
                      <a:pt x="2929" y="366"/>
                    </a:cubicBezTo>
                    <a:cubicBezTo>
                      <a:pt x="7327" y="366"/>
                      <a:pt x="11765" y="1695"/>
                      <a:pt x="11813" y="1707"/>
                    </a:cubicBezTo>
                    <a:lnTo>
                      <a:pt x="11871" y="1707"/>
                    </a:lnTo>
                    <a:lnTo>
                      <a:pt x="11871" y="1722"/>
                    </a:lnTo>
                    <a:cubicBezTo>
                      <a:pt x="11881" y="1723"/>
                      <a:pt x="11890" y="1723"/>
                      <a:pt x="11898" y="1723"/>
                    </a:cubicBezTo>
                    <a:cubicBezTo>
                      <a:pt x="12119" y="1723"/>
                      <a:pt x="12151" y="1388"/>
                      <a:pt x="11929" y="1361"/>
                    </a:cubicBezTo>
                    <a:cubicBezTo>
                      <a:pt x="11869" y="1337"/>
                      <a:pt x="7394" y="0"/>
                      <a:pt x="29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49"/>
              <p:cNvSpPr/>
              <p:nvPr/>
            </p:nvSpPr>
            <p:spPr>
              <a:xfrm>
                <a:off x="2735450" y="3944125"/>
                <a:ext cx="643075" cy="246500"/>
              </a:xfrm>
              <a:custGeom>
                <a:avLst/>
                <a:gdLst/>
                <a:ahLst/>
                <a:cxnLst/>
                <a:rect l="l" t="t" r="r" b="b"/>
                <a:pathLst>
                  <a:path w="25723" h="9860" extrusionOk="0">
                    <a:moveTo>
                      <a:pt x="174" y="0"/>
                    </a:moveTo>
                    <a:cubicBezTo>
                      <a:pt x="73" y="0"/>
                      <a:pt x="0" y="87"/>
                      <a:pt x="0" y="188"/>
                    </a:cubicBezTo>
                    <a:cubicBezTo>
                      <a:pt x="0" y="274"/>
                      <a:pt x="73" y="361"/>
                      <a:pt x="174" y="361"/>
                    </a:cubicBezTo>
                    <a:cubicBezTo>
                      <a:pt x="14739" y="852"/>
                      <a:pt x="25262" y="9715"/>
                      <a:pt x="25378" y="9816"/>
                    </a:cubicBezTo>
                    <a:cubicBezTo>
                      <a:pt x="25405" y="9843"/>
                      <a:pt x="25445" y="9858"/>
                      <a:pt x="25486" y="9859"/>
                    </a:cubicBezTo>
                    <a:lnTo>
                      <a:pt x="25486" y="9859"/>
                    </a:lnTo>
                    <a:cubicBezTo>
                      <a:pt x="25640" y="9853"/>
                      <a:pt x="25722" y="9641"/>
                      <a:pt x="25594" y="9542"/>
                    </a:cubicBezTo>
                    <a:cubicBezTo>
                      <a:pt x="25493" y="9441"/>
                      <a:pt x="14869" y="505"/>
                      <a:pt x="174" y="0"/>
                    </a:cubicBezTo>
                    <a:close/>
                    <a:moveTo>
                      <a:pt x="25486" y="9859"/>
                    </a:moveTo>
                    <a:cubicBezTo>
                      <a:pt x="25484" y="9859"/>
                      <a:pt x="25481" y="9860"/>
                      <a:pt x="25479" y="9860"/>
                    </a:cubicBezTo>
                    <a:lnTo>
                      <a:pt x="25493" y="9860"/>
                    </a:lnTo>
                    <a:cubicBezTo>
                      <a:pt x="25491" y="9860"/>
                      <a:pt x="25488" y="9859"/>
                      <a:pt x="25486" y="98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49"/>
              <p:cNvSpPr/>
              <p:nvPr/>
            </p:nvSpPr>
            <p:spPr>
              <a:xfrm>
                <a:off x="2749525" y="3905150"/>
                <a:ext cx="62362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24945" h="9615" extrusionOk="0">
                    <a:moveTo>
                      <a:pt x="174" y="0"/>
                    </a:moveTo>
                    <a:cubicBezTo>
                      <a:pt x="73" y="0"/>
                      <a:pt x="0" y="87"/>
                      <a:pt x="0" y="188"/>
                    </a:cubicBezTo>
                    <a:cubicBezTo>
                      <a:pt x="0" y="274"/>
                      <a:pt x="73" y="361"/>
                      <a:pt x="174" y="361"/>
                    </a:cubicBezTo>
                    <a:cubicBezTo>
                      <a:pt x="13397" y="1011"/>
                      <a:pt x="24526" y="9484"/>
                      <a:pt x="24642" y="9571"/>
                    </a:cubicBezTo>
                    <a:cubicBezTo>
                      <a:pt x="24671" y="9600"/>
                      <a:pt x="24699" y="9614"/>
                      <a:pt x="24743" y="9614"/>
                    </a:cubicBezTo>
                    <a:cubicBezTo>
                      <a:pt x="24801" y="9614"/>
                      <a:pt x="24844" y="9585"/>
                      <a:pt x="24873" y="9542"/>
                    </a:cubicBezTo>
                    <a:cubicBezTo>
                      <a:pt x="24945" y="9470"/>
                      <a:pt x="24930" y="9354"/>
                      <a:pt x="24844" y="9296"/>
                    </a:cubicBezTo>
                    <a:cubicBezTo>
                      <a:pt x="24743" y="9210"/>
                      <a:pt x="13526" y="65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49"/>
              <p:cNvSpPr/>
              <p:nvPr/>
            </p:nvSpPr>
            <p:spPr>
              <a:xfrm>
                <a:off x="2763600" y="3868650"/>
                <a:ext cx="610650" cy="249425"/>
              </a:xfrm>
              <a:custGeom>
                <a:avLst/>
                <a:gdLst/>
                <a:ahLst/>
                <a:cxnLst/>
                <a:rect l="l" t="t" r="r" b="b"/>
                <a:pathLst>
                  <a:path w="24426" h="9977" extrusionOk="0">
                    <a:moveTo>
                      <a:pt x="191" y="0"/>
                    </a:moveTo>
                    <a:cubicBezTo>
                      <a:pt x="102" y="0"/>
                      <a:pt x="28" y="69"/>
                      <a:pt x="15" y="161"/>
                    </a:cubicBezTo>
                    <a:cubicBezTo>
                      <a:pt x="0" y="262"/>
                      <a:pt x="87" y="349"/>
                      <a:pt x="188" y="363"/>
                    </a:cubicBezTo>
                    <a:cubicBezTo>
                      <a:pt x="318" y="377"/>
                      <a:pt x="14320" y="1792"/>
                      <a:pt x="24064" y="9934"/>
                    </a:cubicBezTo>
                    <a:cubicBezTo>
                      <a:pt x="24093" y="9963"/>
                      <a:pt x="24136" y="9977"/>
                      <a:pt x="24180" y="9977"/>
                    </a:cubicBezTo>
                    <a:cubicBezTo>
                      <a:pt x="24353" y="9977"/>
                      <a:pt x="24425" y="9775"/>
                      <a:pt x="24295" y="9659"/>
                    </a:cubicBezTo>
                    <a:cubicBezTo>
                      <a:pt x="14465" y="1431"/>
                      <a:pt x="361" y="17"/>
                      <a:pt x="217" y="2"/>
                    </a:cubicBezTo>
                    <a:cubicBezTo>
                      <a:pt x="208" y="1"/>
                      <a:pt x="200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49"/>
              <p:cNvSpPr/>
              <p:nvPr/>
            </p:nvSpPr>
            <p:spPr>
              <a:xfrm>
                <a:off x="2789575" y="3836875"/>
                <a:ext cx="587925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3517" h="9978" extrusionOk="0">
                    <a:moveTo>
                      <a:pt x="191" y="1"/>
                    </a:moveTo>
                    <a:cubicBezTo>
                      <a:pt x="100" y="1"/>
                      <a:pt x="15" y="69"/>
                      <a:pt x="15" y="162"/>
                    </a:cubicBezTo>
                    <a:cubicBezTo>
                      <a:pt x="1" y="263"/>
                      <a:pt x="73" y="349"/>
                      <a:pt x="174" y="364"/>
                    </a:cubicBezTo>
                    <a:cubicBezTo>
                      <a:pt x="318" y="378"/>
                      <a:pt x="14840" y="2067"/>
                      <a:pt x="23199" y="9934"/>
                    </a:cubicBezTo>
                    <a:cubicBezTo>
                      <a:pt x="23227" y="9963"/>
                      <a:pt x="23271" y="9978"/>
                      <a:pt x="23328" y="9978"/>
                    </a:cubicBezTo>
                    <a:cubicBezTo>
                      <a:pt x="23372" y="9978"/>
                      <a:pt x="23415" y="9963"/>
                      <a:pt x="23444" y="9934"/>
                    </a:cubicBezTo>
                    <a:cubicBezTo>
                      <a:pt x="23516" y="9862"/>
                      <a:pt x="23516" y="9747"/>
                      <a:pt x="23444" y="9675"/>
                    </a:cubicBezTo>
                    <a:cubicBezTo>
                      <a:pt x="15014" y="1721"/>
                      <a:pt x="362" y="17"/>
                      <a:pt x="217" y="3"/>
                    </a:cubicBezTo>
                    <a:cubicBezTo>
                      <a:pt x="209" y="2"/>
                      <a:pt x="20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49"/>
              <p:cNvSpPr/>
              <p:nvPr/>
            </p:nvSpPr>
            <p:spPr>
              <a:xfrm>
                <a:off x="2814125" y="3804050"/>
                <a:ext cx="560475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22419" h="9429" extrusionOk="0">
                    <a:moveTo>
                      <a:pt x="177" y="0"/>
                    </a:moveTo>
                    <a:cubicBezTo>
                      <a:pt x="87" y="0"/>
                      <a:pt x="15" y="69"/>
                      <a:pt x="15" y="161"/>
                    </a:cubicBezTo>
                    <a:cubicBezTo>
                      <a:pt x="0" y="262"/>
                      <a:pt x="73" y="349"/>
                      <a:pt x="174" y="363"/>
                    </a:cubicBezTo>
                    <a:cubicBezTo>
                      <a:pt x="289" y="363"/>
                      <a:pt x="11116" y="1316"/>
                      <a:pt x="22058" y="9385"/>
                    </a:cubicBezTo>
                    <a:cubicBezTo>
                      <a:pt x="22087" y="9414"/>
                      <a:pt x="22115" y="9428"/>
                      <a:pt x="22159" y="9428"/>
                    </a:cubicBezTo>
                    <a:cubicBezTo>
                      <a:pt x="22332" y="9428"/>
                      <a:pt x="22419" y="9198"/>
                      <a:pt x="22274" y="9096"/>
                    </a:cubicBezTo>
                    <a:cubicBezTo>
                      <a:pt x="11246" y="955"/>
                      <a:pt x="318" y="2"/>
                      <a:pt x="202" y="2"/>
                    </a:cubicBezTo>
                    <a:cubicBezTo>
                      <a:pt x="194" y="1"/>
                      <a:pt x="185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49"/>
              <p:cNvSpPr/>
              <p:nvPr/>
            </p:nvSpPr>
            <p:spPr>
              <a:xfrm>
                <a:off x="2850925" y="3772975"/>
                <a:ext cx="511400" cy="222050"/>
              </a:xfrm>
              <a:custGeom>
                <a:avLst/>
                <a:gdLst/>
                <a:ahLst/>
                <a:cxnLst/>
                <a:rect l="l" t="t" r="r" b="b"/>
                <a:pathLst>
                  <a:path w="20456" h="8882" extrusionOk="0">
                    <a:moveTo>
                      <a:pt x="250" y="0"/>
                    </a:moveTo>
                    <a:cubicBezTo>
                      <a:pt x="39" y="0"/>
                      <a:pt x="0" y="324"/>
                      <a:pt x="232" y="365"/>
                    </a:cubicBezTo>
                    <a:cubicBezTo>
                      <a:pt x="347" y="379"/>
                      <a:pt x="12646" y="2645"/>
                      <a:pt x="20095" y="8838"/>
                    </a:cubicBezTo>
                    <a:cubicBezTo>
                      <a:pt x="20124" y="8867"/>
                      <a:pt x="20167" y="8881"/>
                      <a:pt x="20210" y="8881"/>
                    </a:cubicBezTo>
                    <a:cubicBezTo>
                      <a:pt x="20369" y="8881"/>
                      <a:pt x="20456" y="8679"/>
                      <a:pt x="20326" y="8564"/>
                    </a:cubicBezTo>
                    <a:cubicBezTo>
                      <a:pt x="12805" y="2313"/>
                      <a:pt x="419" y="33"/>
                      <a:pt x="289" y="4"/>
                    </a:cubicBezTo>
                    <a:cubicBezTo>
                      <a:pt x="276" y="1"/>
                      <a:pt x="262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49"/>
              <p:cNvSpPr/>
              <p:nvPr/>
            </p:nvSpPr>
            <p:spPr>
              <a:xfrm>
                <a:off x="2900225" y="3746675"/>
                <a:ext cx="427100" cy="187725"/>
              </a:xfrm>
              <a:custGeom>
                <a:avLst/>
                <a:gdLst/>
                <a:ahLst/>
                <a:cxnLst/>
                <a:rect l="l" t="t" r="r" b="b"/>
                <a:pathLst>
                  <a:path w="17084" h="7509" extrusionOk="0">
                    <a:moveTo>
                      <a:pt x="239" y="0"/>
                    </a:moveTo>
                    <a:cubicBezTo>
                      <a:pt x="19" y="0"/>
                      <a:pt x="1" y="335"/>
                      <a:pt x="223" y="363"/>
                    </a:cubicBezTo>
                    <a:cubicBezTo>
                      <a:pt x="310" y="363"/>
                      <a:pt x="8740" y="1243"/>
                      <a:pt x="16766" y="7465"/>
                    </a:cubicBezTo>
                    <a:cubicBezTo>
                      <a:pt x="16795" y="7494"/>
                      <a:pt x="16838" y="7508"/>
                      <a:pt x="16881" y="7508"/>
                    </a:cubicBezTo>
                    <a:cubicBezTo>
                      <a:pt x="16939" y="7508"/>
                      <a:pt x="16983" y="7479"/>
                      <a:pt x="17026" y="7436"/>
                    </a:cubicBezTo>
                    <a:cubicBezTo>
                      <a:pt x="17084" y="7364"/>
                      <a:pt x="17069" y="7249"/>
                      <a:pt x="16983" y="7191"/>
                    </a:cubicBezTo>
                    <a:cubicBezTo>
                      <a:pt x="8870" y="897"/>
                      <a:pt x="353" y="2"/>
                      <a:pt x="266" y="2"/>
                    </a:cubicBezTo>
                    <a:cubicBezTo>
                      <a:pt x="257" y="1"/>
                      <a:pt x="248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49"/>
              <p:cNvSpPr/>
              <p:nvPr/>
            </p:nvSpPr>
            <p:spPr>
              <a:xfrm>
                <a:off x="2997325" y="3732950"/>
                <a:ext cx="3148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12594" h="6022" extrusionOk="0">
                    <a:moveTo>
                      <a:pt x="267" y="1"/>
                    </a:moveTo>
                    <a:cubicBezTo>
                      <a:pt x="45" y="1"/>
                      <a:pt x="1" y="335"/>
                      <a:pt x="237" y="363"/>
                    </a:cubicBezTo>
                    <a:cubicBezTo>
                      <a:pt x="294" y="392"/>
                      <a:pt x="6906" y="1489"/>
                      <a:pt x="12232" y="5979"/>
                    </a:cubicBezTo>
                    <a:cubicBezTo>
                      <a:pt x="12261" y="6008"/>
                      <a:pt x="12305" y="6022"/>
                      <a:pt x="12348" y="6022"/>
                    </a:cubicBezTo>
                    <a:cubicBezTo>
                      <a:pt x="12521" y="6008"/>
                      <a:pt x="12593" y="5805"/>
                      <a:pt x="12463" y="5704"/>
                    </a:cubicBezTo>
                    <a:cubicBezTo>
                      <a:pt x="7050" y="1143"/>
                      <a:pt x="352" y="17"/>
                      <a:pt x="294" y="2"/>
                    </a:cubicBezTo>
                    <a:cubicBezTo>
                      <a:pt x="285" y="1"/>
                      <a:pt x="276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53" name="Google Shape;3053;p49"/>
          <p:cNvGrpSpPr/>
          <p:nvPr/>
        </p:nvGrpSpPr>
        <p:grpSpPr>
          <a:xfrm>
            <a:off x="7802463" y="3291064"/>
            <a:ext cx="771735" cy="617579"/>
            <a:chOff x="3008625" y="3456364"/>
            <a:chExt cx="771735" cy="617579"/>
          </a:xfrm>
        </p:grpSpPr>
        <p:grpSp>
          <p:nvGrpSpPr>
            <p:cNvPr id="3054" name="Google Shape;3054;p49"/>
            <p:cNvGrpSpPr/>
            <p:nvPr/>
          </p:nvGrpSpPr>
          <p:grpSpPr>
            <a:xfrm rot="-6778942">
              <a:off x="3214928" y="3456981"/>
              <a:ext cx="401622" cy="621679"/>
              <a:chOff x="6393253" y="671249"/>
              <a:chExt cx="1227975" cy="1900500"/>
            </a:xfrm>
          </p:grpSpPr>
          <p:sp>
            <p:nvSpPr>
              <p:cNvPr id="3055" name="Google Shape;3055;p49"/>
              <p:cNvSpPr/>
              <p:nvPr/>
            </p:nvSpPr>
            <p:spPr>
              <a:xfrm>
                <a:off x="7093750" y="1062050"/>
                <a:ext cx="451200" cy="6051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49"/>
              <p:cNvSpPr/>
              <p:nvPr/>
            </p:nvSpPr>
            <p:spPr>
              <a:xfrm>
                <a:off x="6792700" y="2481275"/>
                <a:ext cx="801006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020" extrusionOk="0">
                    <a:moveTo>
                      <a:pt x="680" y="1"/>
                    </a:moveTo>
                    <a:cubicBezTo>
                      <a:pt x="0" y="1"/>
                      <a:pt x="0" y="1020"/>
                      <a:pt x="680" y="1020"/>
                    </a:cubicBezTo>
                    <a:lnTo>
                      <a:pt x="10004" y="1020"/>
                    </a:lnTo>
                    <a:cubicBezTo>
                      <a:pt x="10684" y="1020"/>
                      <a:pt x="10684" y="1"/>
                      <a:pt x="10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49"/>
              <p:cNvSpPr/>
              <p:nvPr/>
            </p:nvSpPr>
            <p:spPr>
              <a:xfrm>
                <a:off x="6404425" y="826150"/>
                <a:ext cx="494294" cy="895674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1907" extrusionOk="0">
                    <a:moveTo>
                      <a:pt x="6375" y="1"/>
                    </a:moveTo>
                    <a:cubicBezTo>
                      <a:pt x="5668" y="96"/>
                      <a:pt x="5152" y="707"/>
                      <a:pt x="5166" y="1414"/>
                    </a:cubicBezTo>
                    <a:lnTo>
                      <a:pt x="5166" y="10942"/>
                    </a:lnTo>
                    <a:lnTo>
                      <a:pt x="2189" y="7952"/>
                    </a:lnTo>
                    <a:cubicBezTo>
                      <a:pt x="1917" y="7674"/>
                      <a:pt x="1564" y="7540"/>
                      <a:pt x="1215" y="7540"/>
                    </a:cubicBezTo>
                    <a:cubicBezTo>
                      <a:pt x="727" y="7540"/>
                      <a:pt x="246" y="7801"/>
                      <a:pt x="1" y="8292"/>
                    </a:cubicBezTo>
                    <a:cubicBezTo>
                      <a:pt x="264" y="8045"/>
                      <a:pt x="531" y="7925"/>
                      <a:pt x="803" y="7925"/>
                    </a:cubicBezTo>
                    <a:cubicBezTo>
                      <a:pt x="1221" y="7925"/>
                      <a:pt x="1650" y="8206"/>
                      <a:pt x="2094" y="8740"/>
                    </a:cubicBezTo>
                    <a:cubicBezTo>
                      <a:pt x="2828" y="9610"/>
                      <a:pt x="4160" y="10956"/>
                      <a:pt x="4744" y="11595"/>
                    </a:cubicBezTo>
                    <a:cubicBezTo>
                      <a:pt x="4936" y="11801"/>
                      <a:pt x="5150" y="11907"/>
                      <a:pt x="5343" y="11907"/>
                    </a:cubicBezTo>
                    <a:cubicBezTo>
                      <a:pt x="5671" y="11907"/>
                      <a:pt x="5940" y="11602"/>
                      <a:pt x="5940" y="10969"/>
                    </a:cubicBezTo>
                    <a:lnTo>
                      <a:pt x="5940" y="1781"/>
                    </a:lnTo>
                    <a:cubicBezTo>
                      <a:pt x="5940" y="816"/>
                      <a:pt x="6267" y="123"/>
                      <a:pt x="6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49"/>
              <p:cNvSpPr/>
              <p:nvPr/>
            </p:nvSpPr>
            <p:spPr>
              <a:xfrm>
                <a:off x="6992425" y="671250"/>
                <a:ext cx="100950" cy="8539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06" extrusionOk="0">
                    <a:moveTo>
                      <a:pt x="1142" y="1"/>
                    </a:moveTo>
                    <a:cubicBezTo>
                      <a:pt x="490" y="55"/>
                      <a:pt x="0" y="599"/>
                      <a:pt x="0" y="1251"/>
                    </a:cubicBezTo>
                    <a:lnTo>
                      <a:pt x="0" y="3399"/>
                    </a:lnTo>
                    <a:lnTo>
                      <a:pt x="0" y="10901"/>
                    </a:lnTo>
                    <a:cubicBezTo>
                      <a:pt x="0" y="11184"/>
                      <a:pt x="188" y="11305"/>
                      <a:pt x="386" y="11305"/>
                    </a:cubicBezTo>
                    <a:cubicBezTo>
                      <a:pt x="608" y="11305"/>
                      <a:pt x="843" y="11153"/>
                      <a:pt x="843" y="10901"/>
                    </a:cubicBezTo>
                    <a:cubicBezTo>
                      <a:pt x="843" y="10426"/>
                      <a:pt x="422" y="10317"/>
                      <a:pt x="422" y="8985"/>
                    </a:cubicBezTo>
                    <a:lnTo>
                      <a:pt x="422" y="1455"/>
                    </a:lnTo>
                    <a:cubicBezTo>
                      <a:pt x="422" y="816"/>
                      <a:pt x="571" y="354"/>
                      <a:pt x="1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49"/>
              <p:cNvSpPr/>
              <p:nvPr/>
            </p:nvSpPr>
            <p:spPr>
              <a:xfrm>
                <a:off x="7202675" y="763775"/>
                <a:ext cx="105074" cy="70725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349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844" y="55"/>
                      <a:pt x="599" y="191"/>
                      <a:pt x="409" y="381"/>
                    </a:cubicBezTo>
                    <a:cubicBezTo>
                      <a:pt x="151" y="626"/>
                      <a:pt x="15" y="966"/>
                      <a:pt x="1" y="1319"/>
                    </a:cubicBezTo>
                    <a:lnTo>
                      <a:pt x="1" y="8944"/>
                    </a:lnTo>
                    <a:cubicBezTo>
                      <a:pt x="1" y="9226"/>
                      <a:pt x="189" y="9348"/>
                      <a:pt x="387" y="9348"/>
                    </a:cubicBezTo>
                    <a:cubicBezTo>
                      <a:pt x="609" y="9348"/>
                      <a:pt x="844" y="9196"/>
                      <a:pt x="844" y="8944"/>
                    </a:cubicBezTo>
                    <a:cubicBezTo>
                      <a:pt x="844" y="8469"/>
                      <a:pt x="422" y="8360"/>
                      <a:pt x="422" y="7028"/>
                    </a:cubicBezTo>
                    <a:lnTo>
                      <a:pt x="422" y="1441"/>
                    </a:lnTo>
                    <a:cubicBezTo>
                      <a:pt x="422" y="816"/>
                      <a:pt x="558" y="354"/>
                      <a:pt x="1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49"/>
              <p:cNvSpPr/>
              <p:nvPr/>
            </p:nvSpPr>
            <p:spPr>
              <a:xfrm>
                <a:off x="7416449" y="950450"/>
                <a:ext cx="92225" cy="60510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8071" extrusionOk="0">
                    <a:moveTo>
                      <a:pt x="1128" y="1"/>
                    </a:moveTo>
                    <a:lnTo>
                      <a:pt x="1128" y="1"/>
                    </a:lnTo>
                    <a:cubicBezTo>
                      <a:pt x="476" y="110"/>
                      <a:pt x="0" y="680"/>
                      <a:pt x="0" y="1333"/>
                    </a:cubicBezTo>
                    <a:lnTo>
                      <a:pt x="0" y="7667"/>
                    </a:lnTo>
                    <a:cubicBezTo>
                      <a:pt x="0" y="7949"/>
                      <a:pt x="185" y="8071"/>
                      <a:pt x="380" y="8071"/>
                    </a:cubicBezTo>
                    <a:cubicBezTo>
                      <a:pt x="598" y="8071"/>
                      <a:pt x="829" y="7918"/>
                      <a:pt x="829" y="7667"/>
                    </a:cubicBezTo>
                    <a:cubicBezTo>
                      <a:pt x="829" y="7191"/>
                      <a:pt x="408" y="7082"/>
                      <a:pt x="408" y="5737"/>
                    </a:cubicBezTo>
                    <a:lnTo>
                      <a:pt x="408" y="1469"/>
                    </a:lnTo>
                    <a:cubicBezTo>
                      <a:pt x="408" y="816"/>
                      <a:pt x="558" y="368"/>
                      <a:pt x="1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49"/>
              <p:cNvSpPr/>
              <p:nvPr/>
            </p:nvSpPr>
            <p:spPr>
              <a:xfrm>
                <a:off x="6393253" y="671249"/>
                <a:ext cx="1227975" cy="1824156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24331" extrusionOk="0">
                    <a:moveTo>
                      <a:pt x="9674" y="0"/>
                    </a:moveTo>
                    <a:cubicBezTo>
                      <a:pt x="9666" y="0"/>
                      <a:pt x="9658" y="0"/>
                      <a:pt x="9651" y="1"/>
                    </a:cubicBezTo>
                    <a:lnTo>
                      <a:pt x="9134" y="1"/>
                    </a:lnTo>
                    <a:cubicBezTo>
                      <a:pt x="8563" y="354"/>
                      <a:pt x="8414" y="816"/>
                      <a:pt x="8414" y="1455"/>
                    </a:cubicBezTo>
                    <a:lnTo>
                      <a:pt x="8414" y="8985"/>
                    </a:lnTo>
                    <a:cubicBezTo>
                      <a:pt x="8414" y="10317"/>
                      <a:pt x="8821" y="10426"/>
                      <a:pt x="8821" y="10901"/>
                    </a:cubicBezTo>
                    <a:cubicBezTo>
                      <a:pt x="8821" y="11153"/>
                      <a:pt x="8590" y="11305"/>
                      <a:pt x="8372" y="11305"/>
                    </a:cubicBezTo>
                    <a:cubicBezTo>
                      <a:pt x="8177" y="11305"/>
                      <a:pt x="7992" y="11184"/>
                      <a:pt x="7992" y="10901"/>
                    </a:cubicBezTo>
                    <a:lnTo>
                      <a:pt x="7992" y="3344"/>
                    </a:lnTo>
                    <a:cubicBezTo>
                      <a:pt x="7965" y="2651"/>
                      <a:pt x="7421" y="2107"/>
                      <a:pt x="6728" y="2067"/>
                    </a:cubicBezTo>
                    <a:cubicBezTo>
                      <a:pt x="6402" y="2189"/>
                      <a:pt x="6076" y="2882"/>
                      <a:pt x="6076" y="3847"/>
                    </a:cubicBezTo>
                    <a:lnTo>
                      <a:pt x="6076" y="13049"/>
                    </a:lnTo>
                    <a:cubicBezTo>
                      <a:pt x="6076" y="13672"/>
                      <a:pt x="5813" y="13974"/>
                      <a:pt x="5486" y="13974"/>
                    </a:cubicBezTo>
                    <a:cubicBezTo>
                      <a:pt x="5293" y="13974"/>
                      <a:pt x="5077" y="13868"/>
                      <a:pt x="4880" y="13661"/>
                    </a:cubicBezTo>
                    <a:cubicBezTo>
                      <a:pt x="4295" y="13022"/>
                      <a:pt x="2950" y="11690"/>
                      <a:pt x="2229" y="10806"/>
                    </a:cubicBezTo>
                    <a:cubicBezTo>
                      <a:pt x="1791" y="10278"/>
                      <a:pt x="1363" y="9995"/>
                      <a:pt x="946" y="9995"/>
                    </a:cubicBezTo>
                    <a:cubicBezTo>
                      <a:pt x="676" y="9995"/>
                      <a:pt x="411" y="10113"/>
                      <a:pt x="150" y="10358"/>
                    </a:cubicBezTo>
                    <a:cubicBezTo>
                      <a:pt x="54" y="10548"/>
                      <a:pt x="0" y="10766"/>
                      <a:pt x="0" y="10983"/>
                    </a:cubicBezTo>
                    <a:cubicBezTo>
                      <a:pt x="0" y="11187"/>
                      <a:pt x="54" y="11391"/>
                      <a:pt x="136" y="11567"/>
                    </a:cubicBezTo>
                    <a:lnTo>
                      <a:pt x="4200" y="19220"/>
                    </a:lnTo>
                    <a:cubicBezTo>
                      <a:pt x="4390" y="19546"/>
                      <a:pt x="4649" y="19845"/>
                      <a:pt x="4961" y="20090"/>
                    </a:cubicBezTo>
                    <a:cubicBezTo>
                      <a:pt x="5383" y="20443"/>
                      <a:pt x="5736" y="20892"/>
                      <a:pt x="5967" y="21395"/>
                    </a:cubicBezTo>
                    <a:cubicBezTo>
                      <a:pt x="6225" y="21898"/>
                      <a:pt x="6375" y="22441"/>
                      <a:pt x="6388" y="22999"/>
                    </a:cubicBezTo>
                    <a:lnTo>
                      <a:pt x="6388" y="24331"/>
                    </a:lnTo>
                    <a:lnTo>
                      <a:pt x="14924" y="24331"/>
                    </a:lnTo>
                    <a:lnTo>
                      <a:pt x="14924" y="20280"/>
                    </a:lnTo>
                    <a:cubicBezTo>
                      <a:pt x="14924" y="18445"/>
                      <a:pt x="16365" y="17086"/>
                      <a:pt x="16365" y="15414"/>
                    </a:cubicBezTo>
                    <a:lnTo>
                      <a:pt x="16365" y="5138"/>
                    </a:lnTo>
                    <a:cubicBezTo>
                      <a:pt x="16379" y="4432"/>
                      <a:pt x="15849" y="3806"/>
                      <a:pt x="15142" y="3711"/>
                    </a:cubicBezTo>
                    <a:cubicBezTo>
                      <a:pt x="15106" y="3707"/>
                      <a:pt x="15071" y="3706"/>
                      <a:pt x="15037" y="3706"/>
                    </a:cubicBezTo>
                    <a:cubicBezTo>
                      <a:pt x="14955" y="3706"/>
                      <a:pt x="14875" y="3715"/>
                      <a:pt x="14788" y="3725"/>
                    </a:cubicBezTo>
                    <a:cubicBezTo>
                      <a:pt x="14218" y="4092"/>
                      <a:pt x="14068" y="4540"/>
                      <a:pt x="14068" y="5193"/>
                    </a:cubicBezTo>
                    <a:lnTo>
                      <a:pt x="14068" y="9461"/>
                    </a:lnTo>
                    <a:cubicBezTo>
                      <a:pt x="14068" y="10806"/>
                      <a:pt x="14476" y="10915"/>
                      <a:pt x="14476" y="11391"/>
                    </a:cubicBezTo>
                    <a:cubicBezTo>
                      <a:pt x="14476" y="11642"/>
                      <a:pt x="14244" y="11795"/>
                      <a:pt x="14026" y="11795"/>
                    </a:cubicBezTo>
                    <a:cubicBezTo>
                      <a:pt x="13831" y="11795"/>
                      <a:pt x="13647" y="11673"/>
                      <a:pt x="13647" y="11391"/>
                    </a:cubicBezTo>
                    <a:lnTo>
                      <a:pt x="13647" y="2624"/>
                    </a:lnTo>
                    <a:cubicBezTo>
                      <a:pt x="13647" y="1863"/>
                      <a:pt x="13035" y="1237"/>
                      <a:pt x="12274" y="1237"/>
                    </a:cubicBezTo>
                    <a:cubicBezTo>
                      <a:pt x="12179" y="1237"/>
                      <a:pt x="12097" y="1251"/>
                      <a:pt x="12016" y="1265"/>
                    </a:cubicBezTo>
                    <a:cubicBezTo>
                      <a:pt x="11458" y="1618"/>
                      <a:pt x="11322" y="2080"/>
                      <a:pt x="11322" y="2705"/>
                    </a:cubicBezTo>
                    <a:lnTo>
                      <a:pt x="11322" y="8292"/>
                    </a:lnTo>
                    <a:cubicBezTo>
                      <a:pt x="11322" y="9624"/>
                      <a:pt x="11730" y="9733"/>
                      <a:pt x="11730" y="10208"/>
                    </a:cubicBezTo>
                    <a:cubicBezTo>
                      <a:pt x="11730" y="10461"/>
                      <a:pt x="11496" y="10618"/>
                      <a:pt x="11277" y="10618"/>
                    </a:cubicBezTo>
                    <a:cubicBezTo>
                      <a:pt x="11083" y="10618"/>
                      <a:pt x="10901" y="10495"/>
                      <a:pt x="10901" y="10208"/>
                    </a:cubicBezTo>
                    <a:lnTo>
                      <a:pt x="10901" y="2624"/>
                    </a:lnTo>
                    <a:lnTo>
                      <a:pt x="10901" y="1251"/>
                    </a:lnTo>
                    <a:cubicBezTo>
                      <a:pt x="10901" y="566"/>
                      <a:pt x="10343" y="0"/>
                      <a:pt x="9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2" name="Google Shape;3062;p49"/>
            <p:cNvGrpSpPr/>
            <p:nvPr/>
          </p:nvGrpSpPr>
          <p:grpSpPr>
            <a:xfrm rot="-6778942">
              <a:off x="3172436" y="3451648"/>
              <a:ext cx="401622" cy="621679"/>
              <a:chOff x="6393253" y="671249"/>
              <a:chExt cx="1227975" cy="1900500"/>
            </a:xfrm>
          </p:grpSpPr>
          <p:sp>
            <p:nvSpPr>
              <p:cNvPr id="3063" name="Google Shape;3063;p49"/>
              <p:cNvSpPr/>
              <p:nvPr/>
            </p:nvSpPr>
            <p:spPr>
              <a:xfrm>
                <a:off x="7093750" y="1062050"/>
                <a:ext cx="451200" cy="60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49"/>
              <p:cNvSpPr/>
              <p:nvPr/>
            </p:nvSpPr>
            <p:spPr>
              <a:xfrm>
                <a:off x="6404425" y="826150"/>
                <a:ext cx="494294" cy="895674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1907" extrusionOk="0">
                    <a:moveTo>
                      <a:pt x="6375" y="1"/>
                    </a:moveTo>
                    <a:cubicBezTo>
                      <a:pt x="5668" y="96"/>
                      <a:pt x="5152" y="707"/>
                      <a:pt x="5166" y="1414"/>
                    </a:cubicBezTo>
                    <a:lnTo>
                      <a:pt x="5166" y="10942"/>
                    </a:lnTo>
                    <a:lnTo>
                      <a:pt x="2189" y="7952"/>
                    </a:lnTo>
                    <a:cubicBezTo>
                      <a:pt x="1917" y="7674"/>
                      <a:pt x="1564" y="7540"/>
                      <a:pt x="1215" y="7540"/>
                    </a:cubicBezTo>
                    <a:cubicBezTo>
                      <a:pt x="727" y="7540"/>
                      <a:pt x="246" y="7801"/>
                      <a:pt x="1" y="8292"/>
                    </a:cubicBezTo>
                    <a:cubicBezTo>
                      <a:pt x="264" y="8045"/>
                      <a:pt x="531" y="7925"/>
                      <a:pt x="803" y="7925"/>
                    </a:cubicBezTo>
                    <a:cubicBezTo>
                      <a:pt x="1221" y="7925"/>
                      <a:pt x="1650" y="8206"/>
                      <a:pt x="2094" y="8740"/>
                    </a:cubicBezTo>
                    <a:cubicBezTo>
                      <a:pt x="2828" y="9610"/>
                      <a:pt x="4160" y="10956"/>
                      <a:pt x="4744" y="11595"/>
                    </a:cubicBezTo>
                    <a:cubicBezTo>
                      <a:pt x="4936" y="11801"/>
                      <a:pt x="5150" y="11907"/>
                      <a:pt x="5343" y="11907"/>
                    </a:cubicBezTo>
                    <a:cubicBezTo>
                      <a:pt x="5671" y="11907"/>
                      <a:pt x="5940" y="11602"/>
                      <a:pt x="5940" y="10969"/>
                    </a:cubicBezTo>
                    <a:lnTo>
                      <a:pt x="5940" y="1781"/>
                    </a:lnTo>
                    <a:cubicBezTo>
                      <a:pt x="5940" y="816"/>
                      <a:pt x="6267" y="123"/>
                      <a:pt x="6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49"/>
              <p:cNvSpPr/>
              <p:nvPr/>
            </p:nvSpPr>
            <p:spPr>
              <a:xfrm>
                <a:off x="6992425" y="671250"/>
                <a:ext cx="100950" cy="8539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06" extrusionOk="0">
                    <a:moveTo>
                      <a:pt x="1142" y="1"/>
                    </a:moveTo>
                    <a:cubicBezTo>
                      <a:pt x="490" y="55"/>
                      <a:pt x="0" y="599"/>
                      <a:pt x="0" y="1251"/>
                    </a:cubicBezTo>
                    <a:lnTo>
                      <a:pt x="0" y="3399"/>
                    </a:lnTo>
                    <a:lnTo>
                      <a:pt x="0" y="10901"/>
                    </a:lnTo>
                    <a:cubicBezTo>
                      <a:pt x="0" y="11184"/>
                      <a:pt x="188" y="11305"/>
                      <a:pt x="386" y="11305"/>
                    </a:cubicBezTo>
                    <a:cubicBezTo>
                      <a:pt x="608" y="11305"/>
                      <a:pt x="843" y="11153"/>
                      <a:pt x="843" y="10901"/>
                    </a:cubicBezTo>
                    <a:cubicBezTo>
                      <a:pt x="843" y="10426"/>
                      <a:pt x="422" y="10317"/>
                      <a:pt x="422" y="8985"/>
                    </a:cubicBezTo>
                    <a:lnTo>
                      <a:pt x="422" y="1455"/>
                    </a:lnTo>
                    <a:cubicBezTo>
                      <a:pt x="422" y="816"/>
                      <a:pt x="571" y="354"/>
                      <a:pt x="1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49"/>
              <p:cNvSpPr/>
              <p:nvPr/>
            </p:nvSpPr>
            <p:spPr>
              <a:xfrm>
                <a:off x="7202675" y="763775"/>
                <a:ext cx="105074" cy="70725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349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844" y="55"/>
                      <a:pt x="599" y="191"/>
                      <a:pt x="409" y="381"/>
                    </a:cubicBezTo>
                    <a:cubicBezTo>
                      <a:pt x="151" y="626"/>
                      <a:pt x="15" y="966"/>
                      <a:pt x="1" y="1319"/>
                    </a:cubicBezTo>
                    <a:lnTo>
                      <a:pt x="1" y="8944"/>
                    </a:lnTo>
                    <a:cubicBezTo>
                      <a:pt x="1" y="9226"/>
                      <a:pt x="189" y="9348"/>
                      <a:pt x="387" y="9348"/>
                    </a:cubicBezTo>
                    <a:cubicBezTo>
                      <a:pt x="609" y="9348"/>
                      <a:pt x="844" y="9196"/>
                      <a:pt x="844" y="8944"/>
                    </a:cubicBezTo>
                    <a:cubicBezTo>
                      <a:pt x="844" y="8469"/>
                      <a:pt x="422" y="8360"/>
                      <a:pt x="422" y="7028"/>
                    </a:cubicBezTo>
                    <a:lnTo>
                      <a:pt x="422" y="1441"/>
                    </a:lnTo>
                    <a:cubicBezTo>
                      <a:pt x="422" y="816"/>
                      <a:pt x="558" y="354"/>
                      <a:pt x="11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49"/>
              <p:cNvSpPr/>
              <p:nvPr/>
            </p:nvSpPr>
            <p:spPr>
              <a:xfrm>
                <a:off x="7416449" y="950450"/>
                <a:ext cx="92225" cy="60510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8071" extrusionOk="0">
                    <a:moveTo>
                      <a:pt x="1128" y="1"/>
                    </a:moveTo>
                    <a:lnTo>
                      <a:pt x="1128" y="1"/>
                    </a:lnTo>
                    <a:cubicBezTo>
                      <a:pt x="476" y="110"/>
                      <a:pt x="0" y="680"/>
                      <a:pt x="0" y="1333"/>
                    </a:cubicBezTo>
                    <a:lnTo>
                      <a:pt x="0" y="7667"/>
                    </a:lnTo>
                    <a:cubicBezTo>
                      <a:pt x="0" y="7949"/>
                      <a:pt x="185" y="8071"/>
                      <a:pt x="380" y="8071"/>
                    </a:cubicBezTo>
                    <a:cubicBezTo>
                      <a:pt x="598" y="8071"/>
                      <a:pt x="829" y="7918"/>
                      <a:pt x="829" y="7667"/>
                    </a:cubicBezTo>
                    <a:cubicBezTo>
                      <a:pt x="829" y="7191"/>
                      <a:pt x="408" y="7082"/>
                      <a:pt x="408" y="5737"/>
                    </a:cubicBezTo>
                    <a:lnTo>
                      <a:pt x="408" y="1469"/>
                    </a:lnTo>
                    <a:cubicBezTo>
                      <a:pt x="408" y="816"/>
                      <a:pt x="558" y="368"/>
                      <a:pt x="11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49"/>
              <p:cNvSpPr/>
              <p:nvPr/>
            </p:nvSpPr>
            <p:spPr>
              <a:xfrm>
                <a:off x="6393253" y="671249"/>
                <a:ext cx="1227975" cy="1824156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24331" extrusionOk="0">
                    <a:moveTo>
                      <a:pt x="9674" y="0"/>
                    </a:moveTo>
                    <a:cubicBezTo>
                      <a:pt x="9666" y="0"/>
                      <a:pt x="9658" y="0"/>
                      <a:pt x="9651" y="1"/>
                    </a:cubicBezTo>
                    <a:lnTo>
                      <a:pt x="9134" y="1"/>
                    </a:lnTo>
                    <a:cubicBezTo>
                      <a:pt x="8563" y="354"/>
                      <a:pt x="8414" y="816"/>
                      <a:pt x="8414" y="1455"/>
                    </a:cubicBezTo>
                    <a:lnTo>
                      <a:pt x="8414" y="8985"/>
                    </a:lnTo>
                    <a:cubicBezTo>
                      <a:pt x="8414" y="10317"/>
                      <a:pt x="8821" y="10426"/>
                      <a:pt x="8821" y="10901"/>
                    </a:cubicBezTo>
                    <a:cubicBezTo>
                      <a:pt x="8821" y="11153"/>
                      <a:pt x="8590" y="11305"/>
                      <a:pt x="8372" y="11305"/>
                    </a:cubicBezTo>
                    <a:cubicBezTo>
                      <a:pt x="8177" y="11305"/>
                      <a:pt x="7992" y="11184"/>
                      <a:pt x="7992" y="10901"/>
                    </a:cubicBezTo>
                    <a:lnTo>
                      <a:pt x="7992" y="3344"/>
                    </a:lnTo>
                    <a:cubicBezTo>
                      <a:pt x="7965" y="2651"/>
                      <a:pt x="7421" y="2107"/>
                      <a:pt x="6728" y="2067"/>
                    </a:cubicBezTo>
                    <a:cubicBezTo>
                      <a:pt x="6402" y="2189"/>
                      <a:pt x="6076" y="2882"/>
                      <a:pt x="6076" y="3847"/>
                    </a:cubicBezTo>
                    <a:lnTo>
                      <a:pt x="6076" y="13049"/>
                    </a:lnTo>
                    <a:cubicBezTo>
                      <a:pt x="6076" y="13672"/>
                      <a:pt x="5813" y="13974"/>
                      <a:pt x="5486" y="13974"/>
                    </a:cubicBezTo>
                    <a:cubicBezTo>
                      <a:pt x="5293" y="13974"/>
                      <a:pt x="5077" y="13868"/>
                      <a:pt x="4880" y="13661"/>
                    </a:cubicBezTo>
                    <a:cubicBezTo>
                      <a:pt x="4295" y="13022"/>
                      <a:pt x="2950" y="11690"/>
                      <a:pt x="2229" y="10806"/>
                    </a:cubicBezTo>
                    <a:cubicBezTo>
                      <a:pt x="1791" y="10278"/>
                      <a:pt x="1363" y="9995"/>
                      <a:pt x="946" y="9995"/>
                    </a:cubicBezTo>
                    <a:cubicBezTo>
                      <a:pt x="676" y="9995"/>
                      <a:pt x="411" y="10113"/>
                      <a:pt x="150" y="10358"/>
                    </a:cubicBezTo>
                    <a:cubicBezTo>
                      <a:pt x="54" y="10548"/>
                      <a:pt x="0" y="10766"/>
                      <a:pt x="0" y="10983"/>
                    </a:cubicBezTo>
                    <a:cubicBezTo>
                      <a:pt x="0" y="11187"/>
                      <a:pt x="54" y="11391"/>
                      <a:pt x="136" y="11567"/>
                    </a:cubicBezTo>
                    <a:lnTo>
                      <a:pt x="4200" y="19220"/>
                    </a:lnTo>
                    <a:cubicBezTo>
                      <a:pt x="4390" y="19546"/>
                      <a:pt x="4649" y="19845"/>
                      <a:pt x="4961" y="20090"/>
                    </a:cubicBezTo>
                    <a:cubicBezTo>
                      <a:pt x="5383" y="20443"/>
                      <a:pt x="5736" y="20892"/>
                      <a:pt x="5967" y="21395"/>
                    </a:cubicBezTo>
                    <a:cubicBezTo>
                      <a:pt x="6225" y="21898"/>
                      <a:pt x="6375" y="22441"/>
                      <a:pt x="6388" y="22999"/>
                    </a:cubicBezTo>
                    <a:lnTo>
                      <a:pt x="6388" y="24331"/>
                    </a:lnTo>
                    <a:lnTo>
                      <a:pt x="14924" y="24331"/>
                    </a:lnTo>
                    <a:lnTo>
                      <a:pt x="14924" y="20280"/>
                    </a:lnTo>
                    <a:cubicBezTo>
                      <a:pt x="14924" y="18445"/>
                      <a:pt x="16365" y="17086"/>
                      <a:pt x="16365" y="15414"/>
                    </a:cubicBezTo>
                    <a:lnTo>
                      <a:pt x="16365" y="5138"/>
                    </a:lnTo>
                    <a:cubicBezTo>
                      <a:pt x="16379" y="4432"/>
                      <a:pt x="15849" y="3806"/>
                      <a:pt x="15142" y="3711"/>
                    </a:cubicBezTo>
                    <a:cubicBezTo>
                      <a:pt x="15106" y="3707"/>
                      <a:pt x="15071" y="3706"/>
                      <a:pt x="15037" y="3706"/>
                    </a:cubicBezTo>
                    <a:cubicBezTo>
                      <a:pt x="14955" y="3706"/>
                      <a:pt x="14875" y="3715"/>
                      <a:pt x="14788" y="3725"/>
                    </a:cubicBezTo>
                    <a:cubicBezTo>
                      <a:pt x="14218" y="4092"/>
                      <a:pt x="14068" y="4540"/>
                      <a:pt x="14068" y="5193"/>
                    </a:cubicBezTo>
                    <a:lnTo>
                      <a:pt x="14068" y="9461"/>
                    </a:lnTo>
                    <a:cubicBezTo>
                      <a:pt x="14068" y="10806"/>
                      <a:pt x="14476" y="10915"/>
                      <a:pt x="14476" y="11391"/>
                    </a:cubicBezTo>
                    <a:cubicBezTo>
                      <a:pt x="14476" y="11642"/>
                      <a:pt x="14244" y="11795"/>
                      <a:pt x="14026" y="11795"/>
                    </a:cubicBezTo>
                    <a:cubicBezTo>
                      <a:pt x="13831" y="11795"/>
                      <a:pt x="13647" y="11673"/>
                      <a:pt x="13647" y="11391"/>
                    </a:cubicBezTo>
                    <a:lnTo>
                      <a:pt x="13647" y="2624"/>
                    </a:lnTo>
                    <a:cubicBezTo>
                      <a:pt x="13647" y="1863"/>
                      <a:pt x="13035" y="1237"/>
                      <a:pt x="12274" y="1237"/>
                    </a:cubicBezTo>
                    <a:cubicBezTo>
                      <a:pt x="12179" y="1237"/>
                      <a:pt x="12097" y="1251"/>
                      <a:pt x="12016" y="1265"/>
                    </a:cubicBezTo>
                    <a:cubicBezTo>
                      <a:pt x="11458" y="1618"/>
                      <a:pt x="11322" y="2080"/>
                      <a:pt x="11322" y="2705"/>
                    </a:cubicBezTo>
                    <a:lnTo>
                      <a:pt x="11322" y="8292"/>
                    </a:lnTo>
                    <a:cubicBezTo>
                      <a:pt x="11322" y="9624"/>
                      <a:pt x="11730" y="9733"/>
                      <a:pt x="11730" y="10208"/>
                    </a:cubicBezTo>
                    <a:cubicBezTo>
                      <a:pt x="11730" y="10461"/>
                      <a:pt x="11496" y="10618"/>
                      <a:pt x="11277" y="10618"/>
                    </a:cubicBezTo>
                    <a:cubicBezTo>
                      <a:pt x="11083" y="10618"/>
                      <a:pt x="10901" y="10495"/>
                      <a:pt x="10901" y="10208"/>
                    </a:cubicBezTo>
                    <a:lnTo>
                      <a:pt x="10901" y="2624"/>
                    </a:lnTo>
                    <a:lnTo>
                      <a:pt x="10901" y="1251"/>
                    </a:lnTo>
                    <a:cubicBezTo>
                      <a:pt x="10901" y="566"/>
                      <a:pt x="10343" y="0"/>
                      <a:pt x="96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9"/>
              <p:cNvSpPr/>
              <p:nvPr/>
            </p:nvSpPr>
            <p:spPr>
              <a:xfrm>
                <a:off x="6792700" y="2481275"/>
                <a:ext cx="801006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020" extrusionOk="0">
                    <a:moveTo>
                      <a:pt x="680" y="1"/>
                    </a:moveTo>
                    <a:cubicBezTo>
                      <a:pt x="0" y="1"/>
                      <a:pt x="0" y="1020"/>
                      <a:pt x="680" y="1020"/>
                    </a:cubicBezTo>
                    <a:lnTo>
                      <a:pt x="10004" y="1020"/>
                    </a:lnTo>
                    <a:cubicBezTo>
                      <a:pt x="10684" y="1020"/>
                      <a:pt x="10684" y="1"/>
                      <a:pt x="100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0" name="Google Shape;3070;p49"/>
          <p:cNvGrpSpPr/>
          <p:nvPr/>
        </p:nvGrpSpPr>
        <p:grpSpPr>
          <a:xfrm>
            <a:off x="2073535" y="651711"/>
            <a:ext cx="392642" cy="354349"/>
            <a:chOff x="4130975" y="3152775"/>
            <a:chExt cx="372950" cy="339350"/>
          </a:xfrm>
        </p:grpSpPr>
        <p:sp>
          <p:nvSpPr>
            <p:cNvPr id="3071" name="Google Shape;3071;p49"/>
            <p:cNvSpPr/>
            <p:nvPr/>
          </p:nvSpPr>
          <p:spPr>
            <a:xfrm>
              <a:off x="4130975" y="3152775"/>
              <a:ext cx="257425" cy="85525"/>
            </a:xfrm>
            <a:custGeom>
              <a:avLst/>
              <a:gdLst/>
              <a:ahLst/>
              <a:cxnLst/>
              <a:rect l="l" t="t" r="r" b="b"/>
              <a:pathLst>
                <a:path w="10297" h="3421" extrusionOk="0">
                  <a:moveTo>
                    <a:pt x="3577" y="1"/>
                  </a:moveTo>
                  <a:cubicBezTo>
                    <a:pt x="1656" y="1"/>
                    <a:pt x="84" y="1513"/>
                    <a:pt x="0" y="3421"/>
                  </a:cubicBezTo>
                  <a:lnTo>
                    <a:pt x="10273" y="3421"/>
                  </a:lnTo>
                  <a:lnTo>
                    <a:pt x="10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9"/>
            <p:cNvSpPr/>
            <p:nvPr/>
          </p:nvSpPr>
          <p:spPr>
            <a:xfrm>
              <a:off x="4159775" y="3197475"/>
              <a:ext cx="282050" cy="171050"/>
            </a:xfrm>
            <a:custGeom>
              <a:avLst/>
              <a:gdLst/>
              <a:ahLst/>
              <a:cxnLst/>
              <a:rect l="l" t="t" r="r" b="b"/>
              <a:pathLst>
                <a:path w="11282" h="6842" extrusionOk="0">
                  <a:moveTo>
                    <a:pt x="10009" y="1"/>
                  </a:moveTo>
                  <a:lnTo>
                    <a:pt x="9997" y="2509"/>
                  </a:lnTo>
                  <a:lnTo>
                    <a:pt x="0" y="2509"/>
                  </a:lnTo>
                  <a:lnTo>
                    <a:pt x="0" y="2785"/>
                  </a:lnTo>
                  <a:cubicBezTo>
                    <a:pt x="0" y="4441"/>
                    <a:pt x="1344" y="5785"/>
                    <a:pt x="3001" y="5785"/>
                  </a:cubicBezTo>
                  <a:lnTo>
                    <a:pt x="3685" y="5785"/>
                  </a:lnTo>
                  <a:lnTo>
                    <a:pt x="3685" y="6841"/>
                  </a:lnTo>
                  <a:lnTo>
                    <a:pt x="8773" y="6841"/>
                  </a:lnTo>
                  <a:lnTo>
                    <a:pt x="8773" y="5785"/>
                  </a:lnTo>
                  <a:lnTo>
                    <a:pt x="11281" y="5785"/>
                  </a:lnTo>
                  <a:lnTo>
                    <a:pt x="112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9"/>
            <p:cNvSpPr/>
            <p:nvPr/>
          </p:nvSpPr>
          <p:spPr>
            <a:xfrm>
              <a:off x="4463700" y="3197475"/>
              <a:ext cx="40225" cy="78925"/>
            </a:xfrm>
            <a:custGeom>
              <a:avLst/>
              <a:gdLst/>
              <a:ahLst/>
              <a:cxnLst/>
              <a:rect l="l" t="t" r="r" b="b"/>
              <a:pathLst>
                <a:path w="1609" h="3157" extrusionOk="0">
                  <a:moveTo>
                    <a:pt x="0" y="1"/>
                  </a:moveTo>
                  <a:lnTo>
                    <a:pt x="0" y="3157"/>
                  </a:lnTo>
                  <a:lnTo>
                    <a:pt x="1608" y="315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9"/>
            <p:cNvSpPr/>
            <p:nvPr/>
          </p:nvSpPr>
          <p:spPr>
            <a:xfrm>
              <a:off x="4223375" y="3390400"/>
              <a:ext cx="112525" cy="90625"/>
            </a:xfrm>
            <a:custGeom>
              <a:avLst/>
              <a:gdLst/>
              <a:ahLst/>
              <a:cxnLst/>
              <a:rect l="l" t="t" r="r" b="b"/>
              <a:pathLst>
                <a:path w="4501" h="3625" extrusionOk="0">
                  <a:moveTo>
                    <a:pt x="2869" y="0"/>
                  </a:moveTo>
                  <a:lnTo>
                    <a:pt x="2869" y="2052"/>
                  </a:lnTo>
                  <a:lnTo>
                    <a:pt x="1" y="2052"/>
                  </a:lnTo>
                  <a:lnTo>
                    <a:pt x="1" y="3624"/>
                  </a:lnTo>
                  <a:lnTo>
                    <a:pt x="4501" y="3624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9"/>
            <p:cNvSpPr/>
            <p:nvPr/>
          </p:nvSpPr>
          <p:spPr>
            <a:xfrm>
              <a:off x="4143275" y="3371800"/>
              <a:ext cx="58225" cy="120325"/>
            </a:xfrm>
            <a:custGeom>
              <a:avLst/>
              <a:gdLst/>
              <a:ahLst/>
              <a:cxnLst/>
              <a:rect l="l" t="t" r="r" b="b"/>
              <a:pathLst>
                <a:path w="2329" h="4813" extrusionOk="0">
                  <a:moveTo>
                    <a:pt x="0" y="0"/>
                  </a:moveTo>
                  <a:lnTo>
                    <a:pt x="0" y="4812"/>
                  </a:lnTo>
                  <a:lnTo>
                    <a:pt x="2328" y="4812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50"/>
          <p:cNvSpPr txBox="1">
            <a:spLocks noGrp="1"/>
          </p:cNvSpPr>
          <p:nvPr>
            <p:ph type="subTitle" idx="1"/>
          </p:nvPr>
        </p:nvSpPr>
        <p:spPr>
          <a:xfrm>
            <a:off x="588025" y="561400"/>
            <a:ext cx="6998700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Список литературы: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81" name="Google Shape;3081;p50"/>
          <p:cNvGrpSpPr/>
          <p:nvPr/>
        </p:nvGrpSpPr>
        <p:grpSpPr>
          <a:xfrm>
            <a:off x="7194675" y="-690000"/>
            <a:ext cx="1692375" cy="6306738"/>
            <a:chOff x="7194675" y="-690000"/>
            <a:chExt cx="1692375" cy="6306738"/>
          </a:xfrm>
        </p:grpSpPr>
        <p:grpSp>
          <p:nvGrpSpPr>
            <p:cNvPr id="3082" name="Google Shape;3082;p50"/>
            <p:cNvGrpSpPr/>
            <p:nvPr/>
          </p:nvGrpSpPr>
          <p:grpSpPr>
            <a:xfrm>
              <a:off x="7254313" y="-690000"/>
              <a:ext cx="1576200" cy="6306738"/>
              <a:chOff x="7499425" y="-613788"/>
              <a:chExt cx="1576200" cy="6306738"/>
            </a:xfrm>
          </p:grpSpPr>
          <p:cxnSp>
            <p:nvCxnSpPr>
              <p:cNvPr id="3083" name="Google Shape;3083;p50"/>
              <p:cNvCxnSpPr/>
              <p:nvPr/>
            </p:nvCxnSpPr>
            <p:spPr>
              <a:xfrm flipH="1">
                <a:off x="7540825" y="-613788"/>
                <a:ext cx="1493400" cy="21237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4" name="Google Shape;3084;p50"/>
              <p:cNvCxnSpPr/>
              <p:nvPr/>
            </p:nvCxnSpPr>
            <p:spPr>
              <a:xfrm>
                <a:off x="7499425" y="1506663"/>
                <a:ext cx="1576200" cy="20574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5" name="Google Shape;3085;p50"/>
              <p:cNvCxnSpPr/>
              <p:nvPr/>
            </p:nvCxnSpPr>
            <p:spPr>
              <a:xfrm flipH="1">
                <a:off x="7540825" y="3569250"/>
                <a:ext cx="1493400" cy="21237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086" name="Google Shape;3086;p50"/>
            <p:cNvSpPr/>
            <p:nvPr/>
          </p:nvSpPr>
          <p:spPr>
            <a:xfrm>
              <a:off x="7194675" y="1360225"/>
              <a:ext cx="165900" cy="165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8721150" y="3401025"/>
              <a:ext cx="165900" cy="165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8" name="Google Shape;3088;p50"/>
          <p:cNvSpPr txBox="1"/>
          <p:nvPr/>
        </p:nvSpPr>
        <p:spPr>
          <a:xfrm>
            <a:off x="689795" y="1145388"/>
            <a:ext cx="5893200" cy="373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1.   Белкин Р. С. Криминалистика. Краткая энциклопедия. М.: Большая Рос. Энцикл., 1993. 111 c.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2.   Криминалистика: учебник / под ред. А. И. Бастрыкина, Е. П. Ищенко, Я. В. Комиссаровой. Москва: Проспект, 2019. 616 с.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3.   Макштарева С. Л. Евгений Федорович Буринский - творец судебной фотографии / С. Л. Макштарева, Р. У. Шамаев // Научный альманах. 2019. № 3-1(53). С. 141-144.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4.   Перфильева Н. А. Исторические аспекты эволюции экспертов как субъектов уголовного судопроизводства конца XIX - начала XX века / Н. А. Перфильева // Расследование преступлений: проблемы и пути их решения. 2017. № 3(17). С. 215-218.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5.   Тхакохов А.А. История развития судебной экспертизы и судебно-экспертных учреждений России // Молодой ученый. 2014. № 9. С. 382-384.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6.   Организационная структура СЭУ системы Минюста России. // Российский Федеральный центр судебной экспертизы: [сайт]. URL:</a:t>
            </a:r>
            <a:r>
              <a:rPr lang="en" sz="1000" dirty="0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 </a:t>
            </a:r>
            <a:r>
              <a:rPr lang="en" sz="1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http://sudexpert.ru/seu/</a:t>
            </a:r>
            <a:r>
              <a:rPr lang="ru-RU" sz="1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(дата обращения: 21.05.2022).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89" name="Google Shape;3089;p50"/>
          <p:cNvGrpSpPr/>
          <p:nvPr/>
        </p:nvGrpSpPr>
        <p:grpSpPr>
          <a:xfrm>
            <a:off x="7057611" y="1232061"/>
            <a:ext cx="437938" cy="435613"/>
            <a:chOff x="6903725" y="988375"/>
            <a:chExt cx="437938" cy="435613"/>
          </a:xfrm>
        </p:grpSpPr>
        <p:sp>
          <p:nvSpPr>
            <p:cNvPr id="3090" name="Google Shape;3090;p50"/>
            <p:cNvSpPr/>
            <p:nvPr/>
          </p:nvSpPr>
          <p:spPr>
            <a:xfrm>
              <a:off x="6940263" y="1022588"/>
              <a:ext cx="401400" cy="401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6903725" y="988375"/>
              <a:ext cx="401400" cy="40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2" name="Google Shape;3092;p50"/>
          <p:cNvGrpSpPr/>
          <p:nvPr/>
        </p:nvGrpSpPr>
        <p:grpSpPr>
          <a:xfrm>
            <a:off x="4509563" y="561394"/>
            <a:ext cx="466139" cy="491841"/>
            <a:chOff x="4719900" y="3592000"/>
            <a:chExt cx="312950" cy="330050"/>
          </a:xfrm>
        </p:grpSpPr>
        <p:sp>
          <p:nvSpPr>
            <p:cNvPr id="3093" name="Google Shape;3093;p50"/>
            <p:cNvSpPr/>
            <p:nvPr/>
          </p:nvSpPr>
          <p:spPr>
            <a:xfrm>
              <a:off x="4810500" y="3719500"/>
              <a:ext cx="131450" cy="36325"/>
            </a:xfrm>
            <a:custGeom>
              <a:avLst/>
              <a:gdLst/>
              <a:ahLst/>
              <a:cxnLst/>
              <a:rect l="l" t="t" r="r" b="b"/>
              <a:pathLst>
                <a:path w="5258" h="1453" extrusionOk="0">
                  <a:moveTo>
                    <a:pt x="1" y="1"/>
                  </a:moveTo>
                  <a:lnTo>
                    <a:pt x="2629" y="1453"/>
                  </a:lnTo>
                  <a:lnTo>
                    <a:pt x="52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4818925" y="3592000"/>
              <a:ext cx="114625" cy="58825"/>
            </a:xfrm>
            <a:custGeom>
              <a:avLst/>
              <a:gdLst/>
              <a:ahLst/>
              <a:cxnLst/>
              <a:rect l="l" t="t" r="r" b="b"/>
              <a:pathLst>
                <a:path w="4585" h="2353" extrusionOk="0">
                  <a:moveTo>
                    <a:pt x="900" y="1"/>
                  </a:moveTo>
                  <a:lnTo>
                    <a:pt x="0" y="2353"/>
                  </a:lnTo>
                  <a:lnTo>
                    <a:pt x="4584" y="2353"/>
                  </a:lnTo>
                  <a:lnTo>
                    <a:pt x="3672" y="1"/>
                  </a:lnTo>
                  <a:lnTo>
                    <a:pt x="2292" y="517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4720500" y="3697600"/>
              <a:ext cx="143750" cy="224450"/>
            </a:xfrm>
            <a:custGeom>
              <a:avLst/>
              <a:gdLst/>
              <a:ahLst/>
              <a:cxnLst/>
              <a:rect l="l" t="t" r="r" b="b"/>
              <a:pathLst>
                <a:path w="5750" h="8978" extrusionOk="0">
                  <a:moveTo>
                    <a:pt x="1" y="1"/>
                  </a:moveTo>
                  <a:lnTo>
                    <a:pt x="1" y="3889"/>
                  </a:lnTo>
                  <a:cubicBezTo>
                    <a:pt x="85" y="3877"/>
                    <a:pt x="385" y="3877"/>
                    <a:pt x="493" y="3877"/>
                  </a:cubicBezTo>
                  <a:cubicBezTo>
                    <a:pt x="1309" y="3877"/>
                    <a:pt x="1981" y="4549"/>
                    <a:pt x="1981" y="5365"/>
                  </a:cubicBezTo>
                  <a:lnTo>
                    <a:pt x="1981" y="5677"/>
                  </a:lnTo>
                  <a:cubicBezTo>
                    <a:pt x="1981" y="6505"/>
                    <a:pt x="1309" y="7165"/>
                    <a:pt x="493" y="7165"/>
                  </a:cubicBezTo>
                  <a:cubicBezTo>
                    <a:pt x="429" y="7165"/>
                    <a:pt x="269" y="7171"/>
                    <a:pt x="144" y="7171"/>
                  </a:cubicBezTo>
                  <a:cubicBezTo>
                    <a:pt x="82" y="7171"/>
                    <a:pt x="29" y="7169"/>
                    <a:pt x="1" y="7165"/>
                  </a:cubicBezTo>
                  <a:lnTo>
                    <a:pt x="1" y="8977"/>
                  </a:lnTo>
                  <a:lnTo>
                    <a:pt x="5749" y="8977"/>
                  </a:lnTo>
                  <a:lnTo>
                    <a:pt x="5749" y="3169"/>
                  </a:lnTo>
                  <a:lnTo>
                    <a:pt x="5737" y="31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4888225" y="3697600"/>
              <a:ext cx="143725" cy="224450"/>
            </a:xfrm>
            <a:custGeom>
              <a:avLst/>
              <a:gdLst/>
              <a:ahLst/>
              <a:cxnLst/>
              <a:rect l="l" t="t" r="r" b="b"/>
              <a:pathLst>
                <a:path w="5749" h="8978" extrusionOk="0">
                  <a:moveTo>
                    <a:pt x="5749" y="1"/>
                  </a:moveTo>
                  <a:lnTo>
                    <a:pt x="0" y="3169"/>
                  </a:lnTo>
                  <a:lnTo>
                    <a:pt x="0" y="8977"/>
                  </a:lnTo>
                  <a:lnTo>
                    <a:pt x="5749" y="8977"/>
                  </a:lnTo>
                  <a:lnTo>
                    <a:pt x="5749" y="7165"/>
                  </a:lnTo>
                  <a:lnTo>
                    <a:pt x="5269" y="7165"/>
                  </a:lnTo>
                  <a:cubicBezTo>
                    <a:pt x="4440" y="7165"/>
                    <a:pt x="3780" y="6505"/>
                    <a:pt x="3780" y="5677"/>
                  </a:cubicBezTo>
                  <a:lnTo>
                    <a:pt x="3780" y="5365"/>
                  </a:lnTo>
                  <a:cubicBezTo>
                    <a:pt x="3780" y="4549"/>
                    <a:pt x="4440" y="3877"/>
                    <a:pt x="5269" y="3877"/>
                  </a:cubicBezTo>
                  <a:cubicBezTo>
                    <a:pt x="5311" y="3883"/>
                    <a:pt x="5410" y="3883"/>
                    <a:pt x="5509" y="3883"/>
                  </a:cubicBezTo>
                  <a:cubicBezTo>
                    <a:pt x="5608" y="3883"/>
                    <a:pt x="5707" y="3883"/>
                    <a:pt x="5749" y="3889"/>
                  </a:cubicBezTo>
                  <a:lnTo>
                    <a:pt x="5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4773600" y="3675100"/>
              <a:ext cx="205550" cy="23425"/>
            </a:xfrm>
            <a:custGeom>
              <a:avLst/>
              <a:gdLst/>
              <a:ahLst/>
              <a:cxnLst/>
              <a:rect l="l" t="t" r="r" b="b"/>
              <a:pathLst>
                <a:path w="8222" h="937" extrusionOk="0">
                  <a:moveTo>
                    <a:pt x="1273" y="1"/>
                  </a:moveTo>
                  <a:lnTo>
                    <a:pt x="1" y="937"/>
                  </a:lnTo>
                  <a:lnTo>
                    <a:pt x="8221" y="937"/>
                  </a:lnTo>
                  <a:lnTo>
                    <a:pt x="69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5006725" y="3818825"/>
              <a:ext cx="26125" cy="33925"/>
            </a:xfrm>
            <a:custGeom>
              <a:avLst/>
              <a:gdLst/>
              <a:ahLst/>
              <a:cxnLst/>
              <a:rect l="l" t="t" r="r" b="b"/>
              <a:pathLst>
                <a:path w="1045" h="1357" extrusionOk="0">
                  <a:moveTo>
                    <a:pt x="529" y="0"/>
                  </a:moveTo>
                  <a:cubicBezTo>
                    <a:pt x="241" y="0"/>
                    <a:pt x="0" y="228"/>
                    <a:pt x="0" y="516"/>
                  </a:cubicBezTo>
                  <a:lnTo>
                    <a:pt x="0" y="828"/>
                  </a:lnTo>
                  <a:cubicBezTo>
                    <a:pt x="0" y="1116"/>
                    <a:pt x="241" y="1356"/>
                    <a:pt x="529" y="1356"/>
                  </a:cubicBezTo>
                  <a:lnTo>
                    <a:pt x="1045" y="1356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4719900" y="3818525"/>
              <a:ext cx="26125" cy="33925"/>
            </a:xfrm>
            <a:custGeom>
              <a:avLst/>
              <a:gdLst/>
              <a:ahLst/>
              <a:cxnLst/>
              <a:rect l="l" t="t" r="r" b="b"/>
              <a:pathLst>
                <a:path w="1045" h="1357" extrusionOk="0">
                  <a:moveTo>
                    <a:pt x="517" y="0"/>
                  </a:moveTo>
                  <a:lnTo>
                    <a:pt x="517" y="12"/>
                  </a:lnTo>
                  <a:lnTo>
                    <a:pt x="1" y="12"/>
                  </a:lnTo>
                  <a:lnTo>
                    <a:pt x="1" y="1356"/>
                  </a:lnTo>
                  <a:lnTo>
                    <a:pt x="517" y="1356"/>
                  </a:lnTo>
                  <a:cubicBezTo>
                    <a:pt x="805" y="1356"/>
                    <a:pt x="1045" y="1128"/>
                    <a:pt x="1045" y="840"/>
                  </a:cubicBezTo>
                  <a:lnTo>
                    <a:pt x="1045" y="528"/>
                  </a:lnTo>
                  <a:cubicBezTo>
                    <a:pt x="1045" y="240"/>
                    <a:pt x="80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" name="Google Shape;1914;p34"/>
          <p:cNvGrpSpPr/>
          <p:nvPr/>
        </p:nvGrpSpPr>
        <p:grpSpPr>
          <a:xfrm>
            <a:off x="5778290" y="1285985"/>
            <a:ext cx="2673955" cy="3060187"/>
            <a:chOff x="6470065" y="1016072"/>
            <a:chExt cx="2673955" cy="3060187"/>
          </a:xfrm>
        </p:grpSpPr>
        <p:sp>
          <p:nvSpPr>
            <p:cNvPr id="1915" name="Google Shape;1915;p34"/>
            <p:cNvSpPr/>
            <p:nvPr/>
          </p:nvSpPr>
          <p:spPr>
            <a:xfrm rot="-1129852">
              <a:off x="6781841" y="1599449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4"/>
            <p:cNvSpPr/>
            <p:nvPr/>
          </p:nvSpPr>
          <p:spPr>
            <a:xfrm rot="-1129852">
              <a:off x="6822899" y="1720239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4"/>
            <p:cNvSpPr/>
            <p:nvPr/>
          </p:nvSpPr>
          <p:spPr>
            <a:xfrm rot="-1129852">
              <a:off x="6863849" y="1840319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4"/>
            <p:cNvSpPr/>
            <p:nvPr/>
          </p:nvSpPr>
          <p:spPr>
            <a:xfrm rot="-1129852">
              <a:off x="6904781" y="1960350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4"/>
            <p:cNvSpPr/>
            <p:nvPr/>
          </p:nvSpPr>
          <p:spPr>
            <a:xfrm rot="-1129852">
              <a:off x="6945848" y="2080411"/>
              <a:ext cx="1534943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4"/>
            <p:cNvSpPr/>
            <p:nvPr/>
          </p:nvSpPr>
          <p:spPr>
            <a:xfrm rot="-1129852">
              <a:off x="6986789" y="2200440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4"/>
            <p:cNvSpPr/>
            <p:nvPr/>
          </p:nvSpPr>
          <p:spPr>
            <a:xfrm rot="-1129852">
              <a:off x="7027738" y="2320521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4"/>
            <p:cNvSpPr/>
            <p:nvPr/>
          </p:nvSpPr>
          <p:spPr>
            <a:xfrm rot="-1129852">
              <a:off x="7068796" y="2441311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4"/>
            <p:cNvSpPr/>
            <p:nvPr/>
          </p:nvSpPr>
          <p:spPr>
            <a:xfrm rot="-1129852">
              <a:off x="7109745" y="2561391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4"/>
            <p:cNvSpPr/>
            <p:nvPr/>
          </p:nvSpPr>
          <p:spPr>
            <a:xfrm rot="-1129852">
              <a:off x="7150678" y="2681422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4"/>
            <p:cNvSpPr/>
            <p:nvPr/>
          </p:nvSpPr>
          <p:spPr>
            <a:xfrm rot="-1129852">
              <a:off x="7191744" y="2801483"/>
              <a:ext cx="1534943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4"/>
            <p:cNvSpPr/>
            <p:nvPr/>
          </p:nvSpPr>
          <p:spPr>
            <a:xfrm rot="-1129852">
              <a:off x="7232685" y="2921512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4"/>
            <p:cNvSpPr/>
            <p:nvPr/>
          </p:nvSpPr>
          <p:spPr>
            <a:xfrm rot="-1129852">
              <a:off x="7273634" y="3041593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4"/>
            <p:cNvSpPr/>
            <p:nvPr/>
          </p:nvSpPr>
          <p:spPr>
            <a:xfrm rot="-1129852">
              <a:off x="7314693" y="3162383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4"/>
            <p:cNvSpPr/>
            <p:nvPr/>
          </p:nvSpPr>
          <p:spPr>
            <a:xfrm rot="-1129852">
              <a:off x="7355642" y="3282463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4"/>
            <p:cNvSpPr/>
            <p:nvPr/>
          </p:nvSpPr>
          <p:spPr>
            <a:xfrm rot="-1129852">
              <a:off x="7396574" y="3402494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4"/>
            <p:cNvSpPr/>
            <p:nvPr/>
          </p:nvSpPr>
          <p:spPr>
            <a:xfrm rot="-1129852">
              <a:off x="7437524" y="3522574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4"/>
            <p:cNvSpPr/>
            <p:nvPr/>
          </p:nvSpPr>
          <p:spPr>
            <a:xfrm rot="-1129852">
              <a:off x="6832423" y="1261917"/>
              <a:ext cx="1949239" cy="2568498"/>
            </a:xfrm>
            <a:custGeom>
              <a:avLst/>
              <a:gdLst/>
              <a:ahLst/>
              <a:cxnLst/>
              <a:rect l="l" t="t" r="r" b="b"/>
              <a:pathLst>
                <a:path w="37489" h="49399" extrusionOk="0">
                  <a:moveTo>
                    <a:pt x="2344" y="2113"/>
                  </a:moveTo>
                  <a:cubicBezTo>
                    <a:pt x="2656" y="2113"/>
                    <a:pt x="2959" y="2358"/>
                    <a:pt x="2959" y="2729"/>
                  </a:cubicBezTo>
                  <a:cubicBezTo>
                    <a:pt x="2959" y="3061"/>
                    <a:pt x="2685" y="3335"/>
                    <a:pt x="2339" y="3335"/>
                  </a:cubicBezTo>
                  <a:cubicBezTo>
                    <a:pt x="1805" y="3335"/>
                    <a:pt x="1530" y="2671"/>
                    <a:pt x="1920" y="2296"/>
                  </a:cubicBezTo>
                  <a:cubicBezTo>
                    <a:pt x="2042" y="2170"/>
                    <a:pt x="2194" y="2113"/>
                    <a:pt x="2344" y="2113"/>
                  </a:cubicBezTo>
                  <a:close/>
                  <a:moveTo>
                    <a:pt x="2344" y="4553"/>
                  </a:moveTo>
                  <a:cubicBezTo>
                    <a:pt x="2656" y="4553"/>
                    <a:pt x="2959" y="4798"/>
                    <a:pt x="2959" y="5169"/>
                  </a:cubicBezTo>
                  <a:cubicBezTo>
                    <a:pt x="2959" y="5501"/>
                    <a:pt x="2685" y="5775"/>
                    <a:pt x="2339" y="5775"/>
                  </a:cubicBezTo>
                  <a:cubicBezTo>
                    <a:pt x="1805" y="5775"/>
                    <a:pt x="1530" y="5111"/>
                    <a:pt x="1920" y="4736"/>
                  </a:cubicBezTo>
                  <a:cubicBezTo>
                    <a:pt x="2042" y="4609"/>
                    <a:pt x="2194" y="4553"/>
                    <a:pt x="2344" y="4553"/>
                  </a:cubicBezTo>
                  <a:close/>
                  <a:moveTo>
                    <a:pt x="2339" y="6992"/>
                  </a:moveTo>
                  <a:cubicBezTo>
                    <a:pt x="2656" y="6992"/>
                    <a:pt x="2959" y="7238"/>
                    <a:pt x="2959" y="7608"/>
                  </a:cubicBezTo>
                  <a:cubicBezTo>
                    <a:pt x="2959" y="7940"/>
                    <a:pt x="2685" y="8215"/>
                    <a:pt x="2339" y="8215"/>
                  </a:cubicBezTo>
                  <a:cubicBezTo>
                    <a:pt x="1805" y="8215"/>
                    <a:pt x="1530" y="7565"/>
                    <a:pt x="1906" y="7175"/>
                  </a:cubicBezTo>
                  <a:cubicBezTo>
                    <a:pt x="2032" y="7049"/>
                    <a:pt x="2187" y="6992"/>
                    <a:pt x="2339" y="6992"/>
                  </a:cubicBezTo>
                  <a:close/>
                  <a:moveTo>
                    <a:pt x="2344" y="9432"/>
                  </a:moveTo>
                  <a:cubicBezTo>
                    <a:pt x="2656" y="9432"/>
                    <a:pt x="2959" y="9677"/>
                    <a:pt x="2959" y="10048"/>
                  </a:cubicBezTo>
                  <a:cubicBezTo>
                    <a:pt x="2959" y="10394"/>
                    <a:pt x="2685" y="10654"/>
                    <a:pt x="2339" y="10654"/>
                  </a:cubicBezTo>
                  <a:cubicBezTo>
                    <a:pt x="2333" y="10654"/>
                    <a:pt x="2327" y="10654"/>
                    <a:pt x="2322" y="10654"/>
                  </a:cubicBezTo>
                  <a:cubicBezTo>
                    <a:pt x="1799" y="10654"/>
                    <a:pt x="1534" y="10000"/>
                    <a:pt x="1920" y="9615"/>
                  </a:cubicBezTo>
                  <a:cubicBezTo>
                    <a:pt x="2042" y="9488"/>
                    <a:pt x="2194" y="9432"/>
                    <a:pt x="2344" y="9432"/>
                  </a:cubicBezTo>
                  <a:close/>
                  <a:moveTo>
                    <a:pt x="2343" y="11878"/>
                  </a:moveTo>
                  <a:cubicBezTo>
                    <a:pt x="2656" y="11878"/>
                    <a:pt x="2959" y="12117"/>
                    <a:pt x="2959" y="12487"/>
                  </a:cubicBezTo>
                  <a:cubicBezTo>
                    <a:pt x="2959" y="12834"/>
                    <a:pt x="2685" y="13108"/>
                    <a:pt x="2339" y="13108"/>
                  </a:cubicBezTo>
                  <a:cubicBezTo>
                    <a:pt x="1805" y="13108"/>
                    <a:pt x="1530" y="12444"/>
                    <a:pt x="1920" y="12054"/>
                  </a:cubicBezTo>
                  <a:cubicBezTo>
                    <a:pt x="2042" y="11933"/>
                    <a:pt x="2194" y="11878"/>
                    <a:pt x="2343" y="11878"/>
                  </a:cubicBezTo>
                  <a:close/>
                  <a:moveTo>
                    <a:pt x="2333" y="14320"/>
                  </a:moveTo>
                  <a:cubicBezTo>
                    <a:pt x="2652" y="14320"/>
                    <a:pt x="2959" y="14564"/>
                    <a:pt x="2959" y="14927"/>
                  </a:cubicBezTo>
                  <a:cubicBezTo>
                    <a:pt x="2959" y="15273"/>
                    <a:pt x="2685" y="15548"/>
                    <a:pt x="2339" y="15548"/>
                  </a:cubicBezTo>
                  <a:cubicBezTo>
                    <a:pt x="1805" y="15548"/>
                    <a:pt x="1530" y="14884"/>
                    <a:pt x="1906" y="14494"/>
                  </a:cubicBezTo>
                  <a:cubicBezTo>
                    <a:pt x="2030" y="14374"/>
                    <a:pt x="2183" y="14320"/>
                    <a:pt x="2333" y="14320"/>
                  </a:cubicBezTo>
                  <a:close/>
                  <a:moveTo>
                    <a:pt x="2344" y="16765"/>
                  </a:moveTo>
                  <a:cubicBezTo>
                    <a:pt x="2656" y="16765"/>
                    <a:pt x="2959" y="17010"/>
                    <a:pt x="2959" y="17381"/>
                  </a:cubicBezTo>
                  <a:cubicBezTo>
                    <a:pt x="2959" y="17713"/>
                    <a:pt x="2685" y="17987"/>
                    <a:pt x="2339" y="17987"/>
                  </a:cubicBezTo>
                  <a:cubicBezTo>
                    <a:pt x="1805" y="17987"/>
                    <a:pt x="1530" y="17323"/>
                    <a:pt x="1920" y="16948"/>
                  </a:cubicBezTo>
                  <a:cubicBezTo>
                    <a:pt x="2042" y="16822"/>
                    <a:pt x="2194" y="16765"/>
                    <a:pt x="2344" y="16765"/>
                  </a:cubicBezTo>
                  <a:close/>
                  <a:moveTo>
                    <a:pt x="2344" y="19205"/>
                  </a:moveTo>
                  <a:cubicBezTo>
                    <a:pt x="2656" y="19205"/>
                    <a:pt x="2959" y="19450"/>
                    <a:pt x="2959" y="19821"/>
                  </a:cubicBezTo>
                  <a:cubicBezTo>
                    <a:pt x="2959" y="20153"/>
                    <a:pt x="2685" y="20427"/>
                    <a:pt x="2339" y="20427"/>
                  </a:cubicBezTo>
                  <a:cubicBezTo>
                    <a:pt x="1805" y="20427"/>
                    <a:pt x="1530" y="19763"/>
                    <a:pt x="1920" y="19388"/>
                  </a:cubicBezTo>
                  <a:cubicBezTo>
                    <a:pt x="2042" y="19261"/>
                    <a:pt x="2194" y="19205"/>
                    <a:pt x="2344" y="19205"/>
                  </a:cubicBezTo>
                  <a:close/>
                  <a:moveTo>
                    <a:pt x="2339" y="21644"/>
                  </a:moveTo>
                  <a:cubicBezTo>
                    <a:pt x="2656" y="21644"/>
                    <a:pt x="2959" y="21890"/>
                    <a:pt x="2959" y="22260"/>
                  </a:cubicBezTo>
                  <a:cubicBezTo>
                    <a:pt x="2959" y="22592"/>
                    <a:pt x="2685" y="22866"/>
                    <a:pt x="2339" y="22866"/>
                  </a:cubicBezTo>
                  <a:cubicBezTo>
                    <a:pt x="1805" y="22866"/>
                    <a:pt x="1530" y="22217"/>
                    <a:pt x="1906" y="21827"/>
                  </a:cubicBezTo>
                  <a:cubicBezTo>
                    <a:pt x="2032" y="21701"/>
                    <a:pt x="2187" y="21644"/>
                    <a:pt x="2339" y="21644"/>
                  </a:cubicBezTo>
                  <a:close/>
                  <a:moveTo>
                    <a:pt x="2344" y="24084"/>
                  </a:moveTo>
                  <a:cubicBezTo>
                    <a:pt x="2656" y="24084"/>
                    <a:pt x="2959" y="24329"/>
                    <a:pt x="2959" y="24700"/>
                  </a:cubicBezTo>
                  <a:cubicBezTo>
                    <a:pt x="2959" y="25046"/>
                    <a:pt x="2685" y="25306"/>
                    <a:pt x="2339" y="25306"/>
                  </a:cubicBezTo>
                  <a:cubicBezTo>
                    <a:pt x="2333" y="25306"/>
                    <a:pt x="2327" y="25306"/>
                    <a:pt x="2322" y="25306"/>
                  </a:cubicBezTo>
                  <a:cubicBezTo>
                    <a:pt x="1799" y="25306"/>
                    <a:pt x="1534" y="24652"/>
                    <a:pt x="1920" y="24267"/>
                  </a:cubicBezTo>
                  <a:cubicBezTo>
                    <a:pt x="2042" y="24140"/>
                    <a:pt x="2194" y="24084"/>
                    <a:pt x="2344" y="24084"/>
                  </a:cubicBezTo>
                  <a:close/>
                  <a:moveTo>
                    <a:pt x="2343" y="26530"/>
                  </a:moveTo>
                  <a:cubicBezTo>
                    <a:pt x="2656" y="26530"/>
                    <a:pt x="2959" y="26769"/>
                    <a:pt x="2959" y="27139"/>
                  </a:cubicBezTo>
                  <a:cubicBezTo>
                    <a:pt x="2959" y="27486"/>
                    <a:pt x="2685" y="27760"/>
                    <a:pt x="2339" y="27760"/>
                  </a:cubicBezTo>
                  <a:cubicBezTo>
                    <a:pt x="1805" y="27760"/>
                    <a:pt x="1530" y="27096"/>
                    <a:pt x="1920" y="26706"/>
                  </a:cubicBezTo>
                  <a:cubicBezTo>
                    <a:pt x="2042" y="26585"/>
                    <a:pt x="2194" y="26530"/>
                    <a:pt x="2343" y="26530"/>
                  </a:cubicBezTo>
                  <a:close/>
                  <a:moveTo>
                    <a:pt x="2339" y="28969"/>
                  </a:moveTo>
                  <a:cubicBezTo>
                    <a:pt x="2656" y="28969"/>
                    <a:pt x="2959" y="29208"/>
                    <a:pt x="2959" y="29579"/>
                  </a:cubicBezTo>
                  <a:cubicBezTo>
                    <a:pt x="2959" y="29925"/>
                    <a:pt x="2685" y="30200"/>
                    <a:pt x="2339" y="30200"/>
                  </a:cubicBezTo>
                  <a:cubicBezTo>
                    <a:pt x="1805" y="30200"/>
                    <a:pt x="1530" y="29536"/>
                    <a:pt x="1906" y="29146"/>
                  </a:cubicBezTo>
                  <a:cubicBezTo>
                    <a:pt x="2032" y="29024"/>
                    <a:pt x="2187" y="28969"/>
                    <a:pt x="2339" y="28969"/>
                  </a:cubicBezTo>
                  <a:close/>
                  <a:moveTo>
                    <a:pt x="2344" y="31417"/>
                  </a:moveTo>
                  <a:cubicBezTo>
                    <a:pt x="2656" y="31417"/>
                    <a:pt x="2959" y="31662"/>
                    <a:pt x="2959" y="32033"/>
                  </a:cubicBezTo>
                  <a:cubicBezTo>
                    <a:pt x="2959" y="32365"/>
                    <a:pt x="2685" y="32654"/>
                    <a:pt x="2339" y="32654"/>
                  </a:cubicBezTo>
                  <a:lnTo>
                    <a:pt x="2339" y="32639"/>
                  </a:lnTo>
                  <a:cubicBezTo>
                    <a:pt x="1805" y="32639"/>
                    <a:pt x="1530" y="31975"/>
                    <a:pt x="1920" y="31600"/>
                  </a:cubicBezTo>
                  <a:cubicBezTo>
                    <a:pt x="2042" y="31473"/>
                    <a:pt x="2194" y="31417"/>
                    <a:pt x="2344" y="31417"/>
                  </a:cubicBezTo>
                  <a:close/>
                  <a:moveTo>
                    <a:pt x="2344" y="33857"/>
                  </a:moveTo>
                  <a:cubicBezTo>
                    <a:pt x="2656" y="33857"/>
                    <a:pt x="2959" y="34102"/>
                    <a:pt x="2959" y="34473"/>
                  </a:cubicBezTo>
                  <a:cubicBezTo>
                    <a:pt x="2959" y="34805"/>
                    <a:pt x="2685" y="35079"/>
                    <a:pt x="2339" y="35079"/>
                  </a:cubicBezTo>
                  <a:cubicBezTo>
                    <a:pt x="1805" y="35079"/>
                    <a:pt x="1530" y="34415"/>
                    <a:pt x="1920" y="34040"/>
                  </a:cubicBezTo>
                  <a:cubicBezTo>
                    <a:pt x="2042" y="33913"/>
                    <a:pt x="2194" y="33857"/>
                    <a:pt x="2344" y="33857"/>
                  </a:cubicBezTo>
                  <a:close/>
                  <a:moveTo>
                    <a:pt x="2339" y="36296"/>
                  </a:moveTo>
                  <a:cubicBezTo>
                    <a:pt x="2656" y="36296"/>
                    <a:pt x="2959" y="36542"/>
                    <a:pt x="2959" y="36912"/>
                  </a:cubicBezTo>
                  <a:cubicBezTo>
                    <a:pt x="2959" y="37244"/>
                    <a:pt x="2685" y="37518"/>
                    <a:pt x="2339" y="37518"/>
                  </a:cubicBezTo>
                  <a:cubicBezTo>
                    <a:pt x="1805" y="37518"/>
                    <a:pt x="1530" y="36869"/>
                    <a:pt x="1906" y="36479"/>
                  </a:cubicBezTo>
                  <a:cubicBezTo>
                    <a:pt x="2032" y="36353"/>
                    <a:pt x="2187" y="36296"/>
                    <a:pt x="2339" y="36296"/>
                  </a:cubicBezTo>
                  <a:close/>
                  <a:moveTo>
                    <a:pt x="2344" y="38736"/>
                  </a:moveTo>
                  <a:cubicBezTo>
                    <a:pt x="2656" y="38736"/>
                    <a:pt x="2959" y="38981"/>
                    <a:pt x="2959" y="39352"/>
                  </a:cubicBezTo>
                  <a:cubicBezTo>
                    <a:pt x="2959" y="39698"/>
                    <a:pt x="2685" y="39958"/>
                    <a:pt x="2339" y="39958"/>
                  </a:cubicBezTo>
                  <a:cubicBezTo>
                    <a:pt x="2333" y="39958"/>
                    <a:pt x="2327" y="39958"/>
                    <a:pt x="2322" y="39958"/>
                  </a:cubicBezTo>
                  <a:cubicBezTo>
                    <a:pt x="1799" y="39958"/>
                    <a:pt x="1534" y="39304"/>
                    <a:pt x="1920" y="38919"/>
                  </a:cubicBezTo>
                  <a:cubicBezTo>
                    <a:pt x="2042" y="38792"/>
                    <a:pt x="2194" y="38736"/>
                    <a:pt x="2344" y="38736"/>
                  </a:cubicBezTo>
                  <a:close/>
                  <a:moveTo>
                    <a:pt x="2343" y="41182"/>
                  </a:moveTo>
                  <a:cubicBezTo>
                    <a:pt x="2656" y="41182"/>
                    <a:pt x="2959" y="41421"/>
                    <a:pt x="2959" y="41791"/>
                  </a:cubicBezTo>
                  <a:cubicBezTo>
                    <a:pt x="2959" y="42138"/>
                    <a:pt x="2685" y="42412"/>
                    <a:pt x="2339" y="42412"/>
                  </a:cubicBezTo>
                  <a:cubicBezTo>
                    <a:pt x="1805" y="42412"/>
                    <a:pt x="1530" y="41748"/>
                    <a:pt x="1920" y="41358"/>
                  </a:cubicBezTo>
                  <a:cubicBezTo>
                    <a:pt x="2042" y="41237"/>
                    <a:pt x="2194" y="41182"/>
                    <a:pt x="2343" y="41182"/>
                  </a:cubicBezTo>
                  <a:close/>
                  <a:moveTo>
                    <a:pt x="2337" y="43624"/>
                  </a:moveTo>
                  <a:cubicBezTo>
                    <a:pt x="2652" y="43624"/>
                    <a:pt x="2959" y="43867"/>
                    <a:pt x="2959" y="44231"/>
                  </a:cubicBezTo>
                  <a:cubicBezTo>
                    <a:pt x="2959" y="44577"/>
                    <a:pt x="2685" y="44852"/>
                    <a:pt x="2339" y="44852"/>
                  </a:cubicBezTo>
                  <a:cubicBezTo>
                    <a:pt x="1805" y="44852"/>
                    <a:pt x="1530" y="44188"/>
                    <a:pt x="1920" y="43798"/>
                  </a:cubicBezTo>
                  <a:cubicBezTo>
                    <a:pt x="2040" y="43678"/>
                    <a:pt x="2189" y="43624"/>
                    <a:pt x="2337" y="43624"/>
                  </a:cubicBezTo>
                  <a:close/>
                  <a:moveTo>
                    <a:pt x="2344" y="46069"/>
                  </a:moveTo>
                  <a:cubicBezTo>
                    <a:pt x="2656" y="46069"/>
                    <a:pt x="2959" y="46314"/>
                    <a:pt x="2959" y="46685"/>
                  </a:cubicBezTo>
                  <a:cubicBezTo>
                    <a:pt x="2959" y="47017"/>
                    <a:pt x="2685" y="47291"/>
                    <a:pt x="2339" y="47291"/>
                  </a:cubicBezTo>
                  <a:cubicBezTo>
                    <a:pt x="1805" y="47291"/>
                    <a:pt x="1530" y="46627"/>
                    <a:pt x="1920" y="46252"/>
                  </a:cubicBezTo>
                  <a:cubicBezTo>
                    <a:pt x="2042" y="46125"/>
                    <a:pt x="2194" y="46069"/>
                    <a:pt x="2344" y="46069"/>
                  </a:cubicBezTo>
                  <a:close/>
                  <a:moveTo>
                    <a:pt x="0" y="1"/>
                  </a:moveTo>
                  <a:lnTo>
                    <a:pt x="0" y="49399"/>
                  </a:lnTo>
                  <a:lnTo>
                    <a:pt x="37489" y="49399"/>
                  </a:lnTo>
                  <a:lnTo>
                    <a:pt x="374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4"/>
            <p:cNvSpPr/>
            <p:nvPr/>
          </p:nvSpPr>
          <p:spPr>
            <a:xfrm rot="-1129852">
              <a:off x="6769560" y="1594111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4"/>
            <p:cNvSpPr/>
            <p:nvPr/>
          </p:nvSpPr>
          <p:spPr>
            <a:xfrm rot="-1129852">
              <a:off x="6810618" y="1714121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4"/>
            <p:cNvSpPr/>
            <p:nvPr/>
          </p:nvSpPr>
          <p:spPr>
            <a:xfrm rot="-1129852">
              <a:off x="6851567" y="1834201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4"/>
            <p:cNvSpPr/>
            <p:nvPr/>
          </p:nvSpPr>
          <p:spPr>
            <a:xfrm rot="-1129852">
              <a:off x="6892508" y="1954283"/>
              <a:ext cx="1534943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4"/>
            <p:cNvSpPr/>
            <p:nvPr/>
          </p:nvSpPr>
          <p:spPr>
            <a:xfrm rot="-1129852">
              <a:off x="6933575" y="2075071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4"/>
            <p:cNvSpPr/>
            <p:nvPr/>
          </p:nvSpPr>
          <p:spPr>
            <a:xfrm rot="-1129852">
              <a:off x="6974507" y="2195102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4"/>
            <p:cNvSpPr/>
            <p:nvPr/>
          </p:nvSpPr>
          <p:spPr>
            <a:xfrm rot="-1129852">
              <a:off x="7015456" y="2315183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4"/>
            <p:cNvSpPr/>
            <p:nvPr/>
          </p:nvSpPr>
          <p:spPr>
            <a:xfrm rot="-1129852">
              <a:off x="7056515" y="2435193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4"/>
            <p:cNvSpPr/>
            <p:nvPr/>
          </p:nvSpPr>
          <p:spPr>
            <a:xfrm rot="-1129852">
              <a:off x="7097464" y="2555273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4"/>
            <p:cNvSpPr/>
            <p:nvPr/>
          </p:nvSpPr>
          <p:spPr>
            <a:xfrm rot="-1129852">
              <a:off x="7138405" y="2675355"/>
              <a:ext cx="1534943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4"/>
            <p:cNvSpPr/>
            <p:nvPr/>
          </p:nvSpPr>
          <p:spPr>
            <a:xfrm rot="-1129852">
              <a:off x="7179471" y="2796143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4"/>
            <p:cNvSpPr/>
            <p:nvPr/>
          </p:nvSpPr>
          <p:spPr>
            <a:xfrm rot="-1129852">
              <a:off x="7220404" y="2916174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 rot="-1129852">
              <a:off x="7261353" y="3036255"/>
              <a:ext cx="1534943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 rot="-1129852">
              <a:off x="7302411" y="3156265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 rot="-1129852">
              <a:off x="7343361" y="3276345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 rot="-1129852">
              <a:off x="7384301" y="3396427"/>
              <a:ext cx="1534943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 rot="-1129852">
              <a:off x="7425242" y="3516456"/>
              <a:ext cx="1534943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0" name="Google Shape;1950;p34"/>
          <p:cNvSpPr/>
          <p:nvPr/>
        </p:nvSpPr>
        <p:spPr>
          <a:xfrm>
            <a:off x="1209800" y="3224625"/>
            <a:ext cx="683400" cy="41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34"/>
          <p:cNvSpPr/>
          <p:nvPr/>
        </p:nvSpPr>
        <p:spPr>
          <a:xfrm>
            <a:off x="1209800" y="4046872"/>
            <a:ext cx="683400" cy="41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34"/>
          <p:cNvSpPr/>
          <p:nvPr/>
        </p:nvSpPr>
        <p:spPr>
          <a:xfrm>
            <a:off x="1209800" y="2385403"/>
            <a:ext cx="683400" cy="41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34"/>
          <p:cNvSpPr/>
          <p:nvPr/>
        </p:nvSpPr>
        <p:spPr>
          <a:xfrm>
            <a:off x="1209800" y="1561525"/>
            <a:ext cx="683400" cy="41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34"/>
          <p:cNvSpPr txBox="1">
            <a:spLocks noGrp="1"/>
          </p:cNvSpPr>
          <p:nvPr>
            <p:ph type="title"/>
          </p:nvPr>
        </p:nvSpPr>
        <p:spPr>
          <a:xfrm flipH="1">
            <a:off x="1298199" y="1246727"/>
            <a:ext cx="507000" cy="745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55" name="Google Shape;1955;p34"/>
          <p:cNvSpPr txBox="1">
            <a:spLocks noGrp="1"/>
          </p:cNvSpPr>
          <p:nvPr>
            <p:ph type="subTitle" idx="2"/>
          </p:nvPr>
        </p:nvSpPr>
        <p:spPr>
          <a:xfrm>
            <a:off x="1893200" y="1599138"/>
            <a:ext cx="46512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О судебной экспертизе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6" name="Google Shape;1956;p34"/>
          <p:cNvSpPr txBox="1">
            <a:spLocks noGrp="1"/>
          </p:cNvSpPr>
          <p:nvPr>
            <p:ph type="title" idx="9"/>
          </p:nvPr>
        </p:nvSpPr>
        <p:spPr>
          <a:xfrm>
            <a:off x="1123300" y="544525"/>
            <a:ext cx="36714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План презентации: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7" name="Google Shape;1957;p34"/>
          <p:cNvSpPr txBox="1">
            <a:spLocks noGrp="1"/>
          </p:cNvSpPr>
          <p:nvPr>
            <p:ph type="title" idx="3"/>
          </p:nvPr>
        </p:nvSpPr>
        <p:spPr>
          <a:xfrm flipH="1">
            <a:off x="1298199" y="2069952"/>
            <a:ext cx="507000" cy="745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58" name="Google Shape;1958;p34"/>
          <p:cNvSpPr txBox="1">
            <a:spLocks noGrp="1"/>
          </p:cNvSpPr>
          <p:nvPr>
            <p:ph type="subTitle" idx="5"/>
          </p:nvPr>
        </p:nvSpPr>
        <p:spPr>
          <a:xfrm>
            <a:off x="1926650" y="2426475"/>
            <a:ext cx="498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О РФЦСЭ при МЮ РФ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9" name="Google Shape;1959;p34"/>
          <p:cNvSpPr txBox="1">
            <a:spLocks noGrp="1"/>
          </p:cNvSpPr>
          <p:nvPr>
            <p:ph type="title" idx="6"/>
          </p:nvPr>
        </p:nvSpPr>
        <p:spPr>
          <a:xfrm flipH="1">
            <a:off x="1298199" y="2908627"/>
            <a:ext cx="507000" cy="745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60" name="Google Shape;1960;p34"/>
          <p:cNvSpPr txBox="1">
            <a:spLocks noGrp="1"/>
          </p:cNvSpPr>
          <p:nvPr>
            <p:ph type="subTitle" idx="8"/>
          </p:nvPr>
        </p:nvSpPr>
        <p:spPr>
          <a:xfrm>
            <a:off x="1893200" y="3253788"/>
            <a:ext cx="6053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Из истории судебной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экспертизы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1" name="Google Shape;1961;p34"/>
          <p:cNvSpPr txBox="1">
            <a:spLocks noGrp="1"/>
          </p:cNvSpPr>
          <p:nvPr>
            <p:ph type="title" idx="13"/>
          </p:nvPr>
        </p:nvSpPr>
        <p:spPr>
          <a:xfrm flipH="1">
            <a:off x="1298199" y="3730337"/>
            <a:ext cx="507000" cy="745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62" name="Google Shape;1962;p34"/>
          <p:cNvSpPr txBox="1">
            <a:spLocks noGrp="1"/>
          </p:cNvSpPr>
          <p:nvPr>
            <p:ph type="subTitle" idx="15"/>
          </p:nvPr>
        </p:nvSpPr>
        <p:spPr>
          <a:xfrm>
            <a:off x="1926650" y="4081120"/>
            <a:ext cx="387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Заключение и выводы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63" name="Google Shape;1963;p34"/>
          <p:cNvGrpSpPr/>
          <p:nvPr/>
        </p:nvGrpSpPr>
        <p:grpSpPr>
          <a:xfrm rot="1889503">
            <a:off x="7707294" y="981385"/>
            <a:ext cx="319003" cy="449694"/>
            <a:chOff x="2565725" y="3732950"/>
            <a:chExt cx="820075" cy="1228175"/>
          </a:xfrm>
        </p:grpSpPr>
        <p:sp>
          <p:nvSpPr>
            <p:cNvPr id="1964" name="Google Shape;1964;p34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4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4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4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4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4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4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4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4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4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4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4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4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4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4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4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4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4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4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4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4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4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4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4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4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4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4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4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4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4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4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4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4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4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4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4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4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4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4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4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4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4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4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4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4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34"/>
          <p:cNvGrpSpPr/>
          <p:nvPr/>
        </p:nvGrpSpPr>
        <p:grpSpPr>
          <a:xfrm>
            <a:off x="6088453" y="3751640"/>
            <a:ext cx="1613170" cy="1004171"/>
            <a:chOff x="7254375" y="787045"/>
            <a:chExt cx="1839209" cy="1144876"/>
          </a:xfrm>
        </p:grpSpPr>
        <p:sp>
          <p:nvSpPr>
            <p:cNvPr id="2012" name="Google Shape;2012;p34"/>
            <p:cNvSpPr/>
            <p:nvPr/>
          </p:nvSpPr>
          <p:spPr>
            <a:xfrm>
              <a:off x="7342317" y="787045"/>
              <a:ext cx="1751267" cy="1115046"/>
            </a:xfrm>
            <a:custGeom>
              <a:avLst/>
              <a:gdLst/>
              <a:ahLst/>
              <a:cxnLst/>
              <a:rect l="l" t="t" r="r" b="b"/>
              <a:pathLst>
                <a:path w="25869" h="16471" extrusionOk="0">
                  <a:moveTo>
                    <a:pt x="25406" y="13873"/>
                  </a:moveTo>
                  <a:lnTo>
                    <a:pt x="3421" y="462"/>
                  </a:lnTo>
                  <a:lnTo>
                    <a:pt x="1126" y="159"/>
                  </a:lnTo>
                  <a:lnTo>
                    <a:pt x="1126" y="159"/>
                  </a:lnTo>
                  <a:lnTo>
                    <a:pt x="0" y="0"/>
                  </a:lnTo>
                  <a:lnTo>
                    <a:pt x="650" y="938"/>
                  </a:lnTo>
                  <a:lnTo>
                    <a:pt x="650" y="938"/>
                  </a:lnTo>
                  <a:lnTo>
                    <a:pt x="1963" y="2829"/>
                  </a:lnTo>
                  <a:lnTo>
                    <a:pt x="1963" y="2829"/>
                  </a:lnTo>
                  <a:lnTo>
                    <a:pt x="22245" y="15201"/>
                  </a:lnTo>
                  <a:lnTo>
                    <a:pt x="22245" y="15201"/>
                  </a:lnTo>
                  <a:lnTo>
                    <a:pt x="23948" y="16254"/>
                  </a:lnTo>
                  <a:cubicBezTo>
                    <a:pt x="24309" y="16471"/>
                    <a:pt x="24771" y="16355"/>
                    <a:pt x="25002" y="15995"/>
                  </a:cubicBezTo>
                  <a:lnTo>
                    <a:pt x="25652" y="14912"/>
                  </a:lnTo>
                  <a:cubicBezTo>
                    <a:pt x="25868" y="14551"/>
                    <a:pt x="25753" y="14089"/>
                    <a:pt x="25406" y="138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4"/>
            <p:cNvSpPr/>
            <p:nvPr/>
          </p:nvSpPr>
          <p:spPr>
            <a:xfrm>
              <a:off x="7254375" y="816875"/>
              <a:ext cx="1752282" cy="1115046"/>
            </a:xfrm>
            <a:custGeom>
              <a:avLst/>
              <a:gdLst/>
              <a:ahLst/>
              <a:cxnLst/>
              <a:rect l="l" t="t" r="r" b="b"/>
              <a:pathLst>
                <a:path w="25884" h="16471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lnTo>
                    <a:pt x="25421" y="13873"/>
                  </a:lnTo>
                  <a:cubicBezTo>
                    <a:pt x="25768" y="14089"/>
                    <a:pt x="25883" y="14551"/>
                    <a:pt x="25667" y="14912"/>
                  </a:cubicBezTo>
                  <a:lnTo>
                    <a:pt x="25017" y="15995"/>
                  </a:lnTo>
                  <a:cubicBezTo>
                    <a:pt x="24786" y="16355"/>
                    <a:pt x="24324" y="16471"/>
                    <a:pt x="23963" y="16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4"/>
            <p:cNvSpPr/>
            <p:nvPr/>
          </p:nvSpPr>
          <p:spPr>
            <a:xfrm>
              <a:off x="7254375" y="816875"/>
              <a:ext cx="1656490" cy="1060346"/>
            </a:xfrm>
            <a:custGeom>
              <a:avLst/>
              <a:gdLst/>
              <a:ahLst/>
              <a:cxnLst/>
              <a:rect l="l" t="t" r="r" b="b"/>
              <a:pathLst>
                <a:path w="24469" h="15663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lnTo>
                    <a:pt x="24469" y="13295"/>
                  </a:lnTo>
                  <a:cubicBezTo>
                    <a:pt x="24122" y="14161"/>
                    <a:pt x="23631" y="14970"/>
                    <a:pt x="23025" y="15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4"/>
            <p:cNvSpPr/>
            <p:nvPr/>
          </p:nvSpPr>
          <p:spPr>
            <a:xfrm>
              <a:off x="7254375" y="816875"/>
              <a:ext cx="1604702" cy="1029070"/>
            </a:xfrm>
            <a:custGeom>
              <a:avLst/>
              <a:gdLst/>
              <a:ahLst/>
              <a:cxnLst/>
              <a:rect l="l" t="t" r="r" b="b"/>
              <a:pathLst>
                <a:path w="23704" h="15201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lnTo>
                    <a:pt x="23704" y="12833"/>
                  </a:lnTo>
                  <a:cubicBezTo>
                    <a:pt x="23372" y="13699"/>
                    <a:pt x="22881" y="14508"/>
                    <a:pt x="22260" y="152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4"/>
            <p:cNvSpPr/>
            <p:nvPr/>
          </p:nvSpPr>
          <p:spPr>
            <a:xfrm>
              <a:off x="7254375" y="816875"/>
              <a:ext cx="232676" cy="191584"/>
            </a:xfrm>
            <a:custGeom>
              <a:avLst/>
              <a:gdLst/>
              <a:ahLst/>
              <a:cxnLst/>
              <a:rect l="l" t="t" r="r" b="b"/>
              <a:pathLst>
                <a:path w="3437" h="2830" extrusionOk="0">
                  <a:moveTo>
                    <a:pt x="1978" y="2829"/>
                  </a:moveTo>
                  <a:lnTo>
                    <a:pt x="1" y="0"/>
                  </a:lnTo>
                  <a:lnTo>
                    <a:pt x="3436" y="462"/>
                  </a:lnTo>
                  <a:cubicBezTo>
                    <a:pt x="3090" y="1328"/>
                    <a:pt x="2613" y="2137"/>
                    <a:pt x="1993" y="28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4"/>
            <p:cNvSpPr/>
            <p:nvPr/>
          </p:nvSpPr>
          <p:spPr>
            <a:xfrm>
              <a:off x="7254375" y="816875"/>
              <a:ext cx="76295" cy="63568"/>
            </a:xfrm>
            <a:custGeom>
              <a:avLst/>
              <a:gdLst/>
              <a:ahLst/>
              <a:cxnLst/>
              <a:rect l="l" t="t" r="r" b="b"/>
              <a:pathLst>
                <a:path w="1127" h="939" extrusionOk="0">
                  <a:moveTo>
                    <a:pt x="650" y="938"/>
                  </a:moveTo>
                  <a:lnTo>
                    <a:pt x="1" y="0"/>
                  </a:lnTo>
                  <a:lnTo>
                    <a:pt x="1126" y="144"/>
                  </a:lnTo>
                  <a:cubicBezTo>
                    <a:pt x="1025" y="433"/>
                    <a:pt x="852" y="707"/>
                    <a:pt x="650" y="9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8" name="Google Shape;2018;p34"/>
          <p:cNvGrpSpPr/>
          <p:nvPr/>
        </p:nvGrpSpPr>
        <p:grpSpPr>
          <a:xfrm rot="-2700821">
            <a:off x="7091580" y="836338"/>
            <a:ext cx="242796" cy="342343"/>
            <a:chOff x="2565725" y="3732950"/>
            <a:chExt cx="820075" cy="1228175"/>
          </a:xfrm>
        </p:grpSpPr>
        <p:sp>
          <p:nvSpPr>
            <p:cNvPr id="2019" name="Google Shape;2019;p34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4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4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4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4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4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4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4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4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4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4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4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4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4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4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4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4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4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4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4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34"/>
          <p:cNvSpPr txBox="1"/>
          <p:nvPr/>
        </p:nvSpPr>
        <p:spPr>
          <a:xfrm rot="-1186986">
            <a:off x="6010860" y="1631219"/>
            <a:ext cx="1681437" cy="57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Мир,  в  котором  мы  живем,  стремительно  меняется.  С  одной </a:t>
            </a: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стороны,  в  лучшую  сторону.  </a:t>
            </a:r>
            <a:endParaRPr sz="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7" name="Google Shape;2067;p34"/>
          <p:cNvSpPr txBox="1"/>
          <p:nvPr/>
        </p:nvSpPr>
        <p:spPr>
          <a:xfrm rot="-1189199">
            <a:off x="6180861" y="1973842"/>
            <a:ext cx="1746562" cy="84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С  другой  стороны,  преступность  как  социальное  явление  в  последние  годы  также  претерпела  ряд  изменений. Она стала </a:t>
            </a:r>
            <a:r>
              <a:rPr lang="en" sz="800" u="sng">
                <a:latin typeface="Times New Roman"/>
                <a:ea typeface="Times New Roman"/>
                <a:cs typeface="Times New Roman"/>
                <a:sym typeface="Times New Roman"/>
              </a:rPr>
              <a:t>транснациональной</a:t>
            </a: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8" name="Google Shape;2068;p34"/>
          <p:cNvSpPr txBox="1"/>
          <p:nvPr/>
        </p:nvSpPr>
        <p:spPr>
          <a:xfrm rot="-1190863">
            <a:off x="6397012" y="2699990"/>
            <a:ext cx="1735385" cy="71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Качественный скачок в  развитии  цивилизации  обусловил  появление  </a:t>
            </a:r>
            <a:r>
              <a:rPr lang="en" sz="800" u="sng" dirty="0">
                <a:latin typeface="Times New Roman"/>
                <a:ea typeface="Times New Roman"/>
                <a:cs typeface="Times New Roman"/>
                <a:sym typeface="Times New Roman"/>
              </a:rPr>
              <a:t>новых </a:t>
            </a: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 видов  преступлений.</a:t>
            </a:r>
            <a:endParaRPr sz="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9" name="Google Shape;2069;p34"/>
          <p:cNvSpPr txBox="1"/>
          <p:nvPr/>
        </p:nvSpPr>
        <p:spPr>
          <a:xfrm rot="-1188223">
            <a:off x="6543200" y="3175463"/>
            <a:ext cx="1735542" cy="72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По этой причине так важно сегодня применять современны</a:t>
            </a:r>
            <a:r>
              <a:rPr lang="ru-RU" sz="800" dirty="0">
                <a:latin typeface="Times New Roman"/>
                <a:ea typeface="Times New Roman"/>
                <a:cs typeface="Times New Roman"/>
                <a:sym typeface="Times New Roman"/>
              </a:rPr>
              <a:t>е</a:t>
            </a: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 способы расследований преступлений. Поговорим о </a:t>
            </a:r>
            <a:r>
              <a:rPr lang="en" sz="800" u="sng" dirty="0">
                <a:latin typeface="Times New Roman"/>
                <a:ea typeface="Times New Roman"/>
                <a:cs typeface="Times New Roman"/>
                <a:sym typeface="Times New Roman"/>
              </a:rPr>
              <a:t>судебной</a:t>
            </a: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800" u="sng" dirty="0">
                <a:latin typeface="Times New Roman"/>
                <a:ea typeface="Times New Roman"/>
                <a:cs typeface="Times New Roman"/>
                <a:sym typeface="Times New Roman"/>
              </a:rPr>
              <a:t>экспертизе</a:t>
            </a: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Google Shape;2074;p35"/>
          <p:cNvGrpSpPr/>
          <p:nvPr/>
        </p:nvGrpSpPr>
        <p:grpSpPr>
          <a:xfrm rot="-4360871">
            <a:off x="5781154" y="930426"/>
            <a:ext cx="2028976" cy="2074715"/>
            <a:chOff x="702150" y="2404725"/>
            <a:chExt cx="2028898" cy="2074634"/>
          </a:xfrm>
        </p:grpSpPr>
        <p:grpSp>
          <p:nvGrpSpPr>
            <p:cNvPr id="2075" name="Google Shape;2075;p35"/>
            <p:cNvGrpSpPr/>
            <p:nvPr/>
          </p:nvGrpSpPr>
          <p:grpSpPr>
            <a:xfrm>
              <a:off x="775506" y="2498653"/>
              <a:ext cx="1955542" cy="1980707"/>
              <a:chOff x="433200" y="2883909"/>
              <a:chExt cx="1955542" cy="1980707"/>
            </a:xfrm>
          </p:grpSpPr>
          <p:sp>
            <p:nvSpPr>
              <p:cNvPr id="2076" name="Google Shape;2076;p35"/>
              <p:cNvSpPr/>
              <p:nvPr/>
            </p:nvSpPr>
            <p:spPr>
              <a:xfrm>
                <a:off x="433200" y="4260800"/>
                <a:ext cx="612774" cy="603816"/>
              </a:xfrm>
              <a:custGeom>
                <a:avLst/>
                <a:gdLst/>
                <a:ahLst/>
                <a:cxnLst/>
                <a:rect l="l" t="t" r="r" b="b"/>
                <a:pathLst>
                  <a:path w="15305" h="15102" extrusionOk="0">
                    <a:moveTo>
                      <a:pt x="11404" y="0"/>
                    </a:moveTo>
                    <a:lnTo>
                      <a:pt x="0" y="11091"/>
                    </a:lnTo>
                    <a:lnTo>
                      <a:pt x="3901" y="15101"/>
                    </a:lnTo>
                    <a:lnTo>
                      <a:pt x="15305" y="4010"/>
                    </a:lnTo>
                    <a:lnTo>
                      <a:pt x="114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5"/>
              <p:cNvSpPr/>
              <p:nvPr/>
            </p:nvSpPr>
            <p:spPr>
              <a:xfrm>
                <a:off x="909560" y="4193752"/>
                <a:ext cx="201387" cy="200837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111" extrusionOk="0">
                    <a:moveTo>
                      <a:pt x="2732" y="0"/>
                    </a:moveTo>
                    <a:lnTo>
                      <a:pt x="0" y="2651"/>
                    </a:lnTo>
                    <a:lnTo>
                      <a:pt x="2406" y="5111"/>
                    </a:lnTo>
                    <a:lnTo>
                      <a:pt x="5125" y="2460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5"/>
              <p:cNvSpPr/>
              <p:nvPr/>
            </p:nvSpPr>
            <p:spPr>
              <a:xfrm>
                <a:off x="789553" y="2883909"/>
                <a:ext cx="1599189" cy="1599660"/>
              </a:xfrm>
              <a:custGeom>
                <a:avLst/>
                <a:gdLst/>
                <a:ahLst/>
                <a:cxnLst/>
                <a:rect l="l" t="t" r="r" b="b"/>
                <a:pathLst>
                  <a:path w="40697" h="40709" extrusionOk="0">
                    <a:moveTo>
                      <a:pt x="23747" y="1876"/>
                    </a:moveTo>
                    <a:cubicBezTo>
                      <a:pt x="33954" y="3751"/>
                      <a:pt x="40696" y="13538"/>
                      <a:pt x="38834" y="23746"/>
                    </a:cubicBezTo>
                    <a:cubicBezTo>
                      <a:pt x="36958" y="33953"/>
                      <a:pt x="27158" y="40709"/>
                      <a:pt x="16964" y="38833"/>
                    </a:cubicBezTo>
                    <a:cubicBezTo>
                      <a:pt x="6756" y="36957"/>
                      <a:pt x="1" y="27157"/>
                      <a:pt x="1877" y="16963"/>
                    </a:cubicBezTo>
                    <a:cubicBezTo>
                      <a:pt x="3752" y="6755"/>
                      <a:pt x="13539" y="0"/>
                      <a:pt x="23747" y="1876"/>
                    </a:cubicBezTo>
                    <a:close/>
                  </a:path>
                </a:pathLst>
              </a:custGeom>
              <a:noFill/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35"/>
            <p:cNvGrpSpPr/>
            <p:nvPr/>
          </p:nvGrpSpPr>
          <p:grpSpPr>
            <a:xfrm>
              <a:off x="702150" y="2404725"/>
              <a:ext cx="1966346" cy="1969975"/>
              <a:chOff x="338250" y="2811575"/>
              <a:chExt cx="1966346" cy="1969975"/>
            </a:xfrm>
          </p:grpSpPr>
          <p:sp>
            <p:nvSpPr>
              <p:cNvPr id="2080" name="Google Shape;2080;p35"/>
              <p:cNvSpPr/>
              <p:nvPr/>
            </p:nvSpPr>
            <p:spPr>
              <a:xfrm>
                <a:off x="338250" y="4188118"/>
                <a:ext cx="601410" cy="593433"/>
              </a:xfrm>
              <a:custGeom>
                <a:avLst/>
                <a:gdLst/>
                <a:ahLst/>
                <a:cxnLst/>
                <a:rect l="l" t="t" r="r" b="b"/>
                <a:pathLst>
                  <a:path w="15305" h="15102" extrusionOk="0">
                    <a:moveTo>
                      <a:pt x="11404" y="0"/>
                    </a:moveTo>
                    <a:lnTo>
                      <a:pt x="0" y="11091"/>
                    </a:lnTo>
                    <a:lnTo>
                      <a:pt x="3901" y="15101"/>
                    </a:lnTo>
                    <a:lnTo>
                      <a:pt x="15305" y="4010"/>
                    </a:lnTo>
                    <a:lnTo>
                      <a:pt x="114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5"/>
              <p:cNvSpPr/>
              <p:nvPr/>
            </p:nvSpPr>
            <p:spPr>
              <a:xfrm>
                <a:off x="815175" y="4122550"/>
                <a:ext cx="200823" cy="19763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5111" extrusionOk="0">
                    <a:moveTo>
                      <a:pt x="2732" y="0"/>
                    </a:moveTo>
                    <a:lnTo>
                      <a:pt x="0" y="2651"/>
                    </a:lnTo>
                    <a:lnTo>
                      <a:pt x="2406" y="5111"/>
                    </a:lnTo>
                    <a:lnTo>
                      <a:pt x="5125" y="2460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5"/>
              <p:cNvSpPr/>
              <p:nvPr/>
            </p:nvSpPr>
            <p:spPr>
              <a:xfrm>
                <a:off x="705407" y="2812701"/>
                <a:ext cx="1599189" cy="1599660"/>
              </a:xfrm>
              <a:custGeom>
                <a:avLst/>
                <a:gdLst/>
                <a:ahLst/>
                <a:cxnLst/>
                <a:rect l="l" t="t" r="r" b="b"/>
                <a:pathLst>
                  <a:path w="40697" h="40709" extrusionOk="0">
                    <a:moveTo>
                      <a:pt x="23747" y="1876"/>
                    </a:moveTo>
                    <a:cubicBezTo>
                      <a:pt x="33954" y="3751"/>
                      <a:pt x="40696" y="13538"/>
                      <a:pt x="38834" y="23746"/>
                    </a:cubicBezTo>
                    <a:cubicBezTo>
                      <a:pt x="36958" y="33953"/>
                      <a:pt x="27158" y="40709"/>
                      <a:pt x="16964" y="38833"/>
                    </a:cubicBezTo>
                    <a:cubicBezTo>
                      <a:pt x="6756" y="36957"/>
                      <a:pt x="1" y="27157"/>
                      <a:pt x="1877" y="16963"/>
                    </a:cubicBezTo>
                    <a:cubicBezTo>
                      <a:pt x="3752" y="6755"/>
                      <a:pt x="13539" y="0"/>
                      <a:pt x="23747" y="1876"/>
                    </a:cubicBezTo>
                    <a:close/>
                  </a:path>
                </a:pathLst>
              </a:custGeom>
              <a:solidFill>
                <a:srgbClr val="000000">
                  <a:alpha val="8039"/>
                </a:srgbClr>
              </a:solidFill>
              <a:ln w="1143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5"/>
              <p:cNvSpPr/>
              <p:nvPr/>
            </p:nvSpPr>
            <p:spPr>
              <a:xfrm rot="2844712">
                <a:off x="1236265" y="2922702"/>
                <a:ext cx="537462" cy="536495"/>
              </a:xfrm>
              <a:custGeom>
                <a:avLst/>
                <a:gdLst/>
                <a:ahLst/>
                <a:cxnLst/>
                <a:rect l="l" t="t" r="r" b="b"/>
                <a:pathLst>
                  <a:path w="7666" h="7652" extrusionOk="0">
                    <a:moveTo>
                      <a:pt x="7493" y="0"/>
                    </a:moveTo>
                    <a:cubicBezTo>
                      <a:pt x="3364" y="0"/>
                      <a:pt x="15" y="3349"/>
                      <a:pt x="1" y="7478"/>
                    </a:cubicBezTo>
                    <a:cubicBezTo>
                      <a:pt x="1" y="7579"/>
                      <a:pt x="87" y="7651"/>
                      <a:pt x="188" y="7651"/>
                    </a:cubicBezTo>
                    <a:cubicBezTo>
                      <a:pt x="275" y="7651"/>
                      <a:pt x="362" y="7579"/>
                      <a:pt x="362" y="7478"/>
                    </a:cubicBezTo>
                    <a:cubicBezTo>
                      <a:pt x="362" y="3551"/>
                      <a:pt x="3552" y="361"/>
                      <a:pt x="7493" y="347"/>
                    </a:cubicBezTo>
                    <a:cubicBezTo>
                      <a:pt x="7666" y="304"/>
                      <a:pt x="7666" y="58"/>
                      <a:pt x="74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4" name="Google Shape;2084;p35"/>
          <p:cNvSpPr/>
          <p:nvPr/>
        </p:nvSpPr>
        <p:spPr>
          <a:xfrm>
            <a:off x="814175" y="548400"/>
            <a:ext cx="4497300" cy="44781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35"/>
          <p:cNvSpPr/>
          <p:nvPr/>
        </p:nvSpPr>
        <p:spPr>
          <a:xfrm>
            <a:off x="2193313" y="1515441"/>
            <a:ext cx="1457100" cy="54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35"/>
          <p:cNvSpPr txBox="1">
            <a:spLocks noGrp="1"/>
          </p:cNvSpPr>
          <p:nvPr>
            <p:ph type="title"/>
          </p:nvPr>
        </p:nvSpPr>
        <p:spPr>
          <a:xfrm>
            <a:off x="2408026" y="915375"/>
            <a:ext cx="2703300" cy="7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О судебной экспертизе</a:t>
            </a:r>
            <a:endParaRPr/>
          </a:p>
        </p:txBody>
      </p:sp>
      <p:sp>
        <p:nvSpPr>
          <p:cNvPr id="2087" name="Google Shape;2087;p35"/>
          <p:cNvSpPr txBox="1">
            <a:spLocks noGrp="1"/>
          </p:cNvSpPr>
          <p:nvPr>
            <p:ph type="subTitle" idx="1"/>
          </p:nvPr>
        </p:nvSpPr>
        <p:spPr>
          <a:xfrm>
            <a:off x="840025" y="2025400"/>
            <a:ext cx="42972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Судебная экспертиза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это инструмент, помогающий проводить расследование преступлений, который необходим при решении вопросов, требующих специальных знаний в определенной области.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Значимость судебной экспертизы трудно переоценить и, хотя она конечно же не доказывает вину человека, благодаря ей процесс поиска преступника и доказывания вины становится многократно проще и быстрее. 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Судебная экспертиза - это древний инструмент, об истории которого мы скажем далее. Сейчас же отметим, что в современной России проведение разнообразных экспертиз во многом обязано деятельности 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Российскому Федеральному центру судебных экспертиз</a:t>
            </a:r>
            <a:endParaRPr sz="1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(далее - РФЦСЭ).</a:t>
            </a:r>
            <a:r>
              <a:rPr lang="en" sz="1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8" name="Google Shape;2088;p35"/>
          <p:cNvSpPr txBox="1">
            <a:spLocks noGrp="1"/>
          </p:cNvSpPr>
          <p:nvPr>
            <p:ph type="title" idx="2"/>
          </p:nvPr>
        </p:nvSpPr>
        <p:spPr>
          <a:xfrm flipH="1">
            <a:off x="814186" y="651700"/>
            <a:ext cx="18693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089" name="Google Shape;2089;p35"/>
          <p:cNvGrpSpPr/>
          <p:nvPr/>
        </p:nvGrpSpPr>
        <p:grpSpPr>
          <a:xfrm rot="4770011">
            <a:off x="6177508" y="1597017"/>
            <a:ext cx="390164" cy="548699"/>
            <a:chOff x="2565725" y="3732950"/>
            <a:chExt cx="820075" cy="1228175"/>
          </a:xfrm>
        </p:grpSpPr>
        <p:sp>
          <p:nvSpPr>
            <p:cNvPr id="2090" name="Google Shape;2090;p35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5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35"/>
          <p:cNvGrpSpPr/>
          <p:nvPr/>
        </p:nvGrpSpPr>
        <p:grpSpPr>
          <a:xfrm rot="-8736808">
            <a:off x="6328416" y="1073757"/>
            <a:ext cx="363011" cy="496958"/>
            <a:chOff x="2565725" y="3732950"/>
            <a:chExt cx="820075" cy="1228175"/>
          </a:xfrm>
        </p:grpSpPr>
        <p:sp>
          <p:nvSpPr>
            <p:cNvPr id="2138" name="Google Shape;2138;p35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5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5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5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5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5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5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5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5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5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5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5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5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5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5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5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5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5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5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5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5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5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5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5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5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5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5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5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5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5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5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85" name="Google Shape;2185;p35"/>
          <p:cNvCxnSpPr/>
          <p:nvPr/>
        </p:nvCxnSpPr>
        <p:spPr>
          <a:xfrm>
            <a:off x="1324650" y="1851538"/>
            <a:ext cx="3230700" cy="3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86" name="Google Shape;2186;p35"/>
          <p:cNvGrpSpPr/>
          <p:nvPr/>
        </p:nvGrpSpPr>
        <p:grpSpPr>
          <a:xfrm>
            <a:off x="5931951" y="2064144"/>
            <a:ext cx="3121352" cy="3136147"/>
            <a:chOff x="5327335" y="1172643"/>
            <a:chExt cx="3228205" cy="3242836"/>
          </a:xfrm>
        </p:grpSpPr>
        <p:grpSp>
          <p:nvGrpSpPr>
            <p:cNvPr id="2187" name="Google Shape;2187;p35"/>
            <p:cNvGrpSpPr/>
            <p:nvPr/>
          </p:nvGrpSpPr>
          <p:grpSpPr>
            <a:xfrm rot="832153" flipH="1">
              <a:off x="6856794" y="1422436"/>
              <a:ext cx="1450784" cy="2245519"/>
              <a:chOff x="6393253" y="671249"/>
              <a:chExt cx="1227975" cy="1900500"/>
            </a:xfrm>
          </p:grpSpPr>
          <p:sp>
            <p:nvSpPr>
              <p:cNvPr id="2188" name="Google Shape;2188;p35"/>
              <p:cNvSpPr/>
              <p:nvPr/>
            </p:nvSpPr>
            <p:spPr>
              <a:xfrm>
                <a:off x="7093750" y="1062050"/>
                <a:ext cx="451200" cy="6051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5"/>
              <p:cNvSpPr/>
              <p:nvPr/>
            </p:nvSpPr>
            <p:spPr>
              <a:xfrm>
                <a:off x="6792700" y="2481275"/>
                <a:ext cx="801006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020" extrusionOk="0">
                    <a:moveTo>
                      <a:pt x="680" y="1"/>
                    </a:moveTo>
                    <a:cubicBezTo>
                      <a:pt x="0" y="1"/>
                      <a:pt x="0" y="1020"/>
                      <a:pt x="680" y="1020"/>
                    </a:cubicBezTo>
                    <a:lnTo>
                      <a:pt x="10004" y="1020"/>
                    </a:lnTo>
                    <a:cubicBezTo>
                      <a:pt x="10684" y="1020"/>
                      <a:pt x="10684" y="1"/>
                      <a:pt x="10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5"/>
              <p:cNvSpPr/>
              <p:nvPr/>
            </p:nvSpPr>
            <p:spPr>
              <a:xfrm>
                <a:off x="6404425" y="826150"/>
                <a:ext cx="494294" cy="895674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1907" extrusionOk="0">
                    <a:moveTo>
                      <a:pt x="6375" y="1"/>
                    </a:moveTo>
                    <a:cubicBezTo>
                      <a:pt x="5668" y="96"/>
                      <a:pt x="5152" y="707"/>
                      <a:pt x="5166" y="1414"/>
                    </a:cubicBezTo>
                    <a:lnTo>
                      <a:pt x="5166" y="10942"/>
                    </a:lnTo>
                    <a:lnTo>
                      <a:pt x="2189" y="7952"/>
                    </a:lnTo>
                    <a:cubicBezTo>
                      <a:pt x="1917" y="7674"/>
                      <a:pt x="1564" y="7540"/>
                      <a:pt x="1215" y="7540"/>
                    </a:cubicBezTo>
                    <a:cubicBezTo>
                      <a:pt x="727" y="7540"/>
                      <a:pt x="246" y="7801"/>
                      <a:pt x="1" y="8292"/>
                    </a:cubicBezTo>
                    <a:cubicBezTo>
                      <a:pt x="264" y="8045"/>
                      <a:pt x="531" y="7925"/>
                      <a:pt x="803" y="7925"/>
                    </a:cubicBezTo>
                    <a:cubicBezTo>
                      <a:pt x="1221" y="7925"/>
                      <a:pt x="1650" y="8206"/>
                      <a:pt x="2094" y="8740"/>
                    </a:cubicBezTo>
                    <a:cubicBezTo>
                      <a:pt x="2828" y="9610"/>
                      <a:pt x="4160" y="10956"/>
                      <a:pt x="4744" y="11595"/>
                    </a:cubicBezTo>
                    <a:cubicBezTo>
                      <a:pt x="4936" y="11801"/>
                      <a:pt x="5150" y="11907"/>
                      <a:pt x="5343" y="11907"/>
                    </a:cubicBezTo>
                    <a:cubicBezTo>
                      <a:pt x="5671" y="11907"/>
                      <a:pt x="5940" y="11602"/>
                      <a:pt x="5940" y="10969"/>
                    </a:cubicBezTo>
                    <a:lnTo>
                      <a:pt x="5940" y="1781"/>
                    </a:lnTo>
                    <a:cubicBezTo>
                      <a:pt x="5940" y="816"/>
                      <a:pt x="6267" y="123"/>
                      <a:pt x="6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5"/>
              <p:cNvSpPr/>
              <p:nvPr/>
            </p:nvSpPr>
            <p:spPr>
              <a:xfrm>
                <a:off x="6992425" y="671250"/>
                <a:ext cx="100950" cy="8539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06" extrusionOk="0">
                    <a:moveTo>
                      <a:pt x="1142" y="1"/>
                    </a:moveTo>
                    <a:cubicBezTo>
                      <a:pt x="490" y="55"/>
                      <a:pt x="0" y="599"/>
                      <a:pt x="0" y="1251"/>
                    </a:cubicBezTo>
                    <a:lnTo>
                      <a:pt x="0" y="3399"/>
                    </a:lnTo>
                    <a:lnTo>
                      <a:pt x="0" y="10901"/>
                    </a:lnTo>
                    <a:cubicBezTo>
                      <a:pt x="0" y="11184"/>
                      <a:pt x="188" y="11305"/>
                      <a:pt x="386" y="11305"/>
                    </a:cubicBezTo>
                    <a:cubicBezTo>
                      <a:pt x="608" y="11305"/>
                      <a:pt x="843" y="11153"/>
                      <a:pt x="843" y="10901"/>
                    </a:cubicBezTo>
                    <a:cubicBezTo>
                      <a:pt x="843" y="10426"/>
                      <a:pt x="422" y="10317"/>
                      <a:pt x="422" y="8985"/>
                    </a:cubicBezTo>
                    <a:lnTo>
                      <a:pt x="422" y="1455"/>
                    </a:lnTo>
                    <a:cubicBezTo>
                      <a:pt x="422" y="816"/>
                      <a:pt x="571" y="354"/>
                      <a:pt x="1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5"/>
              <p:cNvSpPr/>
              <p:nvPr/>
            </p:nvSpPr>
            <p:spPr>
              <a:xfrm>
                <a:off x="7202675" y="763775"/>
                <a:ext cx="105074" cy="70725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349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844" y="55"/>
                      <a:pt x="599" y="191"/>
                      <a:pt x="409" y="381"/>
                    </a:cubicBezTo>
                    <a:cubicBezTo>
                      <a:pt x="151" y="626"/>
                      <a:pt x="15" y="966"/>
                      <a:pt x="1" y="1319"/>
                    </a:cubicBezTo>
                    <a:lnTo>
                      <a:pt x="1" y="8944"/>
                    </a:lnTo>
                    <a:cubicBezTo>
                      <a:pt x="1" y="9226"/>
                      <a:pt x="189" y="9348"/>
                      <a:pt x="387" y="9348"/>
                    </a:cubicBezTo>
                    <a:cubicBezTo>
                      <a:pt x="609" y="9348"/>
                      <a:pt x="844" y="9196"/>
                      <a:pt x="844" y="8944"/>
                    </a:cubicBezTo>
                    <a:cubicBezTo>
                      <a:pt x="844" y="8469"/>
                      <a:pt x="422" y="8360"/>
                      <a:pt x="422" y="7028"/>
                    </a:cubicBezTo>
                    <a:lnTo>
                      <a:pt x="422" y="1441"/>
                    </a:lnTo>
                    <a:cubicBezTo>
                      <a:pt x="422" y="816"/>
                      <a:pt x="558" y="354"/>
                      <a:pt x="1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5"/>
              <p:cNvSpPr/>
              <p:nvPr/>
            </p:nvSpPr>
            <p:spPr>
              <a:xfrm>
                <a:off x="7416449" y="950450"/>
                <a:ext cx="92225" cy="60510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8071" extrusionOk="0">
                    <a:moveTo>
                      <a:pt x="1128" y="1"/>
                    </a:moveTo>
                    <a:lnTo>
                      <a:pt x="1128" y="1"/>
                    </a:lnTo>
                    <a:cubicBezTo>
                      <a:pt x="476" y="110"/>
                      <a:pt x="0" y="680"/>
                      <a:pt x="0" y="1333"/>
                    </a:cubicBezTo>
                    <a:lnTo>
                      <a:pt x="0" y="7667"/>
                    </a:lnTo>
                    <a:cubicBezTo>
                      <a:pt x="0" y="7949"/>
                      <a:pt x="185" y="8071"/>
                      <a:pt x="380" y="8071"/>
                    </a:cubicBezTo>
                    <a:cubicBezTo>
                      <a:pt x="598" y="8071"/>
                      <a:pt x="829" y="7918"/>
                      <a:pt x="829" y="7667"/>
                    </a:cubicBezTo>
                    <a:cubicBezTo>
                      <a:pt x="829" y="7191"/>
                      <a:pt x="408" y="7082"/>
                      <a:pt x="408" y="5737"/>
                    </a:cubicBezTo>
                    <a:lnTo>
                      <a:pt x="408" y="1469"/>
                    </a:lnTo>
                    <a:cubicBezTo>
                      <a:pt x="408" y="816"/>
                      <a:pt x="558" y="368"/>
                      <a:pt x="1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5"/>
              <p:cNvSpPr/>
              <p:nvPr/>
            </p:nvSpPr>
            <p:spPr>
              <a:xfrm>
                <a:off x="6393253" y="671249"/>
                <a:ext cx="1227975" cy="1824156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24331" extrusionOk="0">
                    <a:moveTo>
                      <a:pt x="9674" y="0"/>
                    </a:moveTo>
                    <a:cubicBezTo>
                      <a:pt x="9666" y="0"/>
                      <a:pt x="9658" y="0"/>
                      <a:pt x="9651" y="1"/>
                    </a:cubicBezTo>
                    <a:lnTo>
                      <a:pt x="9134" y="1"/>
                    </a:lnTo>
                    <a:cubicBezTo>
                      <a:pt x="8563" y="354"/>
                      <a:pt x="8414" y="816"/>
                      <a:pt x="8414" y="1455"/>
                    </a:cubicBezTo>
                    <a:lnTo>
                      <a:pt x="8414" y="8985"/>
                    </a:lnTo>
                    <a:cubicBezTo>
                      <a:pt x="8414" y="10317"/>
                      <a:pt x="8821" y="10426"/>
                      <a:pt x="8821" y="10901"/>
                    </a:cubicBezTo>
                    <a:cubicBezTo>
                      <a:pt x="8821" y="11153"/>
                      <a:pt x="8590" y="11305"/>
                      <a:pt x="8372" y="11305"/>
                    </a:cubicBezTo>
                    <a:cubicBezTo>
                      <a:pt x="8177" y="11305"/>
                      <a:pt x="7992" y="11184"/>
                      <a:pt x="7992" y="10901"/>
                    </a:cubicBezTo>
                    <a:lnTo>
                      <a:pt x="7992" y="3344"/>
                    </a:lnTo>
                    <a:cubicBezTo>
                      <a:pt x="7965" y="2651"/>
                      <a:pt x="7421" y="2107"/>
                      <a:pt x="6728" y="2067"/>
                    </a:cubicBezTo>
                    <a:cubicBezTo>
                      <a:pt x="6402" y="2189"/>
                      <a:pt x="6076" y="2882"/>
                      <a:pt x="6076" y="3847"/>
                    </a:cubicBezTo>
                    <a:lnTo>
                      <a:pt x="6076" y="13049"/>
                    </a:lnTo>
                    <a:cubicBezTo>
                      <a:pt x="6076" y="13672"/>
                      <a:pt x="5813" y="13974"/>
                      <a:pt x="5486" y="13974"/>
                    </a:cubicBezTo>
                    <a:cubicBezTo>
                      <a:pt x="5293" y="13974"/>
                      <a:pt x="5077" y="13868"/>
                      <a:pt x="4880" y="13661"/>
                    </a:cubicBezTo>
                    <a:cubicBezTo>
                      <a:pt x="4295" y="13022"/>
                      <a:pt x="2950" y="11690"/>
                      <a:pt x="2229" y="10806"/>
                    </a:cubicBezTo>
                    <a:cubicBezTo>
                      <a:pt x="1791" y="10278"/>
                      <a:pt x="1363" y="9995"/>
                      <a:pt x="946" y="9995"/>
                    </a:cubicBezTo>
                    <a:cubicBezTo>
                      <a:pt x="676" y="9995"/>
                      <a:pt x="411" y="10113"/>
                      <a:pt x="150" y="10358"/>
                    </a:cubicBezTo>
                    <a:cubicBezTo>
                      <a:pt x="54" y="10548"/>
                      <a:pt x="0" y="10766"/>
                      <a:pt x="0" y="10983"/>
                    </a:cubicBezTo>
                    <a:cubicBezTo>
                      <a:pt x="0" y="11187"/>
                      <a:pt x="54" y="11391"/>
                      <a:pt x="136" y="11567"/>
                    </a:cubicBezTo>
                    <a:lnTo>
                      <a:pt x="4200" y="19220"/>
                    </a:lnTo>
                    <a:cubicBezTo>
                      <a:pt x="4390" y="19546"/>
                      <a:pt x="4649" y="19845"/>
                      <a:pt x="4961" y="20090"/>
                    </a:cubicBezTo>
                    <a:cubicBezTo>
                      <a:pt x="5383" y="20443"/>
                      <a:pt x="5736" y="20892"/>
                      <a:pt x="5967" y="21395"/>
                    </a:cubicBezTo>
                    <a:cubicBezTo>
                      <a:pt x="6225" y="21898"/>
                      <a:pt x="6375" y="22441"/>
                      <a:pt x="6388" y="22999"/>
                    </a:cubicBezTo>
                    <a:lnTo>
                      <a:pt x="6388" y="24331"/>
                    </a:lnTo>
                    <a:lnTo>
                      <a:pt x="14924" y="24331"/>
                    </a:lnTo>
                    <a:lnTo>
                      <a:pt x="14924" y="20280"/>
                    </a:lnTo>
                    <a:cubicBezTo>
                      <a:pt x="14924" y="18445"/>
                      <a:pt x="16365" y="17086"/>
                      <a:pt x="16365" y="15414"/>
                    </a:cubicBezTo>
                    <a:lnTo>
                      <a:pt x="16365" y="5138"/>
                    </a:lnTo>
                    <a:cubicBezTo>
                      <a:pt x="16379" y="4432"/>
                      <a:pt x="15849" y="3806"/>
                      <a:pt x="15142" y="3711"/>
                    </a:cubicBezTo>
                    <a:cubicBezTo>
                      <a:pt x="15106" y="3707"/>
                      <a:pt x="15071" y="3706"/>
                      <a:pt x="15037" y="3706"/>
                    </a:cubicBezTo>
                    <a:cubicBezTo>
                      <a:pt x="14955" y="3706"/>
                      <a:pt x="14875" y="3715"/>
                      <a:pt x="14788" y="3725"/>
                    </a:cubicBezTo>
                    <a:cubicBezTo>
                      <a:pt x="14218" y="4092"/>
                      <a:pt x="14068" y="4540"/>
                      <a:pt x="14068" y="5193"/>
                    </a:cubicBezTo>
                    <a:lnTo>
                      <a:pt x="14068" y="9461"/>
                    </a:lnTo>
                    <a:cubicBezTo>
                      <a:pt x="14068" y="10806"/>
                      <a:pt x="14476" y="10915"/>
                      <a:pt x="14476" y="11391"/>
                    </a:cubicBezTo>
                    <a:cubicBezTo>
                      <a:pt x="14476" y="11642"/>
                      <a:pt x="14244" y="11795"/>
                      <a:pt x="14026" y="11795"/>
                    </a:cubicBezTo>
                    <a:cubicBezTo>
                      <a:pt x="13831" y="11795"/>
                      <a:pt x="13647" y="11673"/>
                      <a:pt x="13647" y="11391"/>
                    </a:cubicBezTo>
                    <a:lnTo>
                      <a:pt x="13647" y="2624"/>
                    </a:lnTo>
                    <a:cubicBezTo>
                      <a:pt x="13647" y="1863"/>
                      <a:pt x="13035" y="1237"/>
                      <a:pt x="12274" y="1237"/>
                    </a:cubicBezTo>
                    <a:cubicBezTo>
                      <a:pt x="12179" y="1237"/>
                      <a:pt x="12097" y="1251"/>
                      <a:pt x="12016" y="1265"/>
                    </a:cubicBezTo>
                    <a:cubicBezTo>
                      <a:pt x="11458" y="1618"/>
                      <a:pt x="11322" y="2080"/>
                      <a:pt x="11322" y="2705"/>
                    </a:cubicBezTo>
                    <a:lnTo>
                      <a:pt x="11322" y="8292"/>
                    </a:lnTo>
                    <a:cubicBezTo>
                      <a:pt x="11322" y="9624"/>
                      <a:pt x="11730" y="9733"/>
                      <a:pt x="11730" y="10208"/>
                    </a:cubicBezTo>
                    <a:cubicBezTo>
                      <a:pt x="11730" y="10461"/>
                      <a:pt x="11496" y="10618"/>
                      <a:pt x="11277" y="10618"/>
                    </a:cubicBezTo>
                    <a:cubicBezTo>
                      <a:pt x="11083" y="10618"/>
                      <a:pt x="10901" y="10495"/>
                      <a:pt x="10901" y="10208"/>
                    </a:cubicBezTo>
                    <a:lnTo>
                      <a:pt x="10901" y="2624"/>
                    </a:lnTo>
                    <a:lnTo>
                      <a:pt x="10901" y="1251"/>
                    </a:lnTo>
                    <a:cubicBezTo>
                      <a:pt x="10901" y="566"/>
                      <a:pt x="10343" y="0"/>
                      <a:pt x="9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5" name="Google Shape;2195;p35"/>
            <p:cNvGrpSpPr/>
            <p:nvPr/>
          </p:nvGrpSpPr>
          <p:grpSpPr>
            <a:xfrm rot="832153" flipH="1">
              <a:off x="6823776" y="1313796"/>
              <a:ext cx="1450784" cy="2245519"/>
              <a:chOff x="6393253" y="671249"/>
              <a:chExt cx="1227975" cy="1900500"/>
            </a:xfrm>
          </p:grpSpPr>
          <p:sp>
            <p:nvSpPr>
              <p:cNvPr id="2196" name="Google Shape;2196;p35"/>
              <p:cNvSpPr/>
              <p:nvPr/>
            </p:nvSpPr>
            <p:spPr>
              <a:xfrm>
                <a:off x="7093750" y="1062050"/>
                <a:ext cx="451200" cy="60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5"/>
              <p:cNvSpPr/>
              <p:nvPr/>
            </p:nvSpPr>
            <p:spPr>
              <a:xfrm>
                <a:off x="6792700" y="2481275"/>
                <a:ext cx="801006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020" extrusionOk="0">
                    <a:moveTo>
                      <a:pt x="680" y="1"/>
                    </a:moveTo>
                    <a:cubicBezTo>
                      <a:pt x="0" y="1"/>
                      <a:pt x="0" y="1020"/>
                      <a:pt x="680" y="1020"/>
                    </a:cubicBezTo>
                    <a:lnTo>
                      <a:pt x="10004" y="1020"/>
                    </a:lnTo>
                    <a:cubicBezTo>
                      <a:pt x="10684" y="1020"/>
                      <a:pt x="10684" y="1"/>
                      <a:pt x="100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5"/>
              <p:cNvSpPr/>
              <p:nvPr/>
            </p:nvSpPr>
            <p:spPr>
              <a:xfrm>
                <a:off x="6404425" y="826150"/>
                <a:ext cx="494294" cy="895674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1907" extrusionOk="0">
                    <a:moveTo>
                      <a:pt x="6375" y="1"/>
                    </a:moveTo>
                    <a:cubicBezTo>
                      <a:pt x="5668" y="96"/>
                      <a:pt x="5152" y="707"/>
                      <a:pt x="5166" y="1414"/>
                    </a:cubicBezTo>
                    <a:lnTo>
                      <a:pt x="5166" y="10942"/>
                    </a:lnTo>
                    <a:lnTo>
                      <a:pt x="2189" y="7952"/>
                    </a:lnTo>
                    <a:cubicBezTo>
                      <a:pt x="1917" y="7674"/>
                      <a:pt x="1564" y="7540"/>
                      <a:pt x="1215" y="7540"/>
                    </a:cubicBezTo>
                    <a:cubicBezTo>
                      <a:pt x="727" y="7540"/>
                      <a:pt x="246" y="7801"/>
                      <a:pt x="1" y="8292"/>
                    </a:cubicBezTo>
                    <a:cubicBezTo>
                      <a:pt x="264" y="8045"/>
                      <a:pt x="531" y="7925"/>
                      <a:pt x="803" y="7925"/>
                    </a:cubicBezTo>
                    <a:cubicBezTo>
                      <a:pt x="1221" y="7925"/>
                      <a:pt x="1650" y="8206"/>
                      <a:pt x="2094" y="8740"/>
                    </a:cubicBezTo>
                    <a:cubicBezTo>
                      <a:pt x="2828" y="9610"/>
                      <a:pt x="4160" y="10956"/>
                      <a:pt x="4744" y="11595"/>
                    </a:cubicBezTo>
                    <a:cubicBezTo>
                      <a:pt x="4936" y="11801"/>
                      <a:pt x="5150" y="11907"/>
                      <a:pt x="5343" y="11907"/>
                    </a:cubicBezTo>
                    <a:cubicBezTo>
                      <a:pt x="5671" y="11907"/>
                      <a:pt x="5940" y="11602"/>
                      <a:pt x="5940" y="10969"/>
                    </a:cubicBezTo>
                    <a:lnTo>
                      <a:pt x="5940" y="1781"/>
                    </a:lnTo>
                    <a:cubicBezTo>
                      <a:pt x="5940" y="816"/>
                      <a:pt x="6267" y="123"/>
                      <a:pt x="6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5"/>
              <p:cNvSpPr/>
              <p:nvPr/>
            </p:nvSpPr>
            <p:spPr>
              <a:xfrm>
                <a:off x="6992425" y="671250"/>
                <a:ext cx="100950" cy="8539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06" extrusionOk="0">
                    <a:moveTo>
                      <a:pt x="1142" y="1"/>
                    </a:moveTo>
                    <a:cubicBezTo>
                      <a:pt x="490" y="55"/>
                      <a:pt x="0" y="599"/>
                      <a:pt x="0" y="1251"/>
                    </a:cubicBezTo>
                    <a:lnTo>
                      <a:pt x="0" y="3399"/>
                    </a:lnTo>
                    <a:lnTo>
                      <a:pt x="0" y="10901"/>
                    </a:lnTo>
                    <a:cubicBezTo>
                      <a:pt x="0" y="11184"/>
                      <a:pt x="188" y="11305"/>
                      <a:pt x="386" y="11305"/>
                    </a:cubicBezTo>
                    <a:cubicBezTo>
                      <a:pt x="608" y="11305"/>
                      <a:pt x="843" y="11153"/>
                      <a:pt x="843" y="10901"/>
                    </a:cubicBezTo>
                    <a:cubicBezTo>
                      <a:pt x="843" y="10426"/>
                      <a:pt x="422" y="10317"/>
                      <a:pt x="422" y="8985"/>
                    </a:cubicBezTo>
                    <a:lnTo>
                      <a:pt x="422" y="1455"/>
                    </a:lnTo>
                    <a:cubicBezTo>
                      <a:pt x="422" y="816"/>
                      <a:pt x="571" y="354"/>
                      <a:pt x="1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5"/>
              <p:cNvSpPr/>
              <p:nvPr/>
            </p:nvSpPr>
            <p:spPr>
              <a:xfrm>
                <a:off x="7202675" y="763775"/>
                <a:ext cx="105074" cy="70725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349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844" y="55"/>
                      <a:pt x="599" y="191"/>
                      <a:pt x="409" y="381"/>
                    </a:cubicBezTo>
                    <a:cubicBezTo>
                      <a:pt x="151" y="626"/>
                      <a:pt x="15" y="966"/>
                      <a:pt x="1" y="1319"/>
                    </a:cubicBezTo>
                    <a:lnTo>
                      <a:pt x="1" y="8944"/>
                    </a:lnTo>
                    <a:cubicBezTo>
                      <a:pt x="1" y="9226"/>
                      <a:pt x="189" y="9348"/>
                      <a:pt x="387" y="9348"/>
                    </a:cubicBezTo>
                    <a:cubicBezTo>
                      <a:pt x="609" y="9348"/>
                      <a:pt x="844" y="9196"/>
                      <a:pt x="844" y="8944"/>
                    </a:cubicBezTo>
                    <a:cubicBezTo>
                      <a:pt x="844" y="8469"/>
                      <a:pt x="422" y="8360"/>
                      <a:pt x="422" y="7028"/>
                    </a:cubicBezTo>
                    <a:lnTo>
                      <a:pt x="422" y="1441"/>
                    </a:lnTo>
                    <a:cubicBezTo>
                      <a:pt x="422" y="816"/>
                      <a:pt x="558" y="354"/>
                      <a:pt x="1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5"/>
              <p:cNvSpPr/>
              <p:nvPr/>
            </p:nvSpPr>
            <p:spPr>
              <a:xfrm>
                <a:off x="7416449" y="950450"/>
                <a:ext cx="92225" cy="60510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8071" extrusionOk="0">
                    <a:moveTo>
                      <a:pt x="1128" y="1"/>
                    </a:moveTo>
                    <a:lnTo>
                      <a:pt x="1128" y="1"/>
                    </a:lnTo>
                    <a:cubicBezTo>
                      <a:pt x="476" y="110"/>
                      <a:pt x="0" y="680"/>
                      <a:pt x="0" y="1333"/>
                    </a:cubicBezTo>
                    <a:lnTo>
                      <a:pt x="0" y="7667"/>
                    </a:lnTo>
                    <a:cubicBezTo>
                      <a:pt x="0" y="7949"/>
                      <a:pt x="185" y="8071"/>
                      <a:pt x="380" y="8071"/>
                    </a:cubicBezTo>
                    <a:cubicBezTo>
                      <a:pt x="598" y="8071"/>
                      <a:pt x="829" y="7918"/>
                      <a:pt x="829" y="7667"/>
                    </a:cubicBezTo>
                    <a:cubicBezTo>
                      <a:pt x="829" y="7191"/>
                      <a:pt x="408" y="7082"/>
                      <a:pt x="408" y="5737"/>
                    </a:cubicBezTo>
                    <a:lnTo>
                      <a:pt x="408" y="1469"/>
                    </a:lnTo>
                    <a:cubicBezTo>
                      <a:pt x="408" y="816"/>
                      <a:pt x="558" y="368"/>
                      <a:pt x="1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5"/>
              <p:cNvSpPr/>
              <p:nvPr/>
            </p:nvSpPr>
            <p:spPr>
              <a:xfrm>
                <a:off x="6393253" y="671249"/>
                <a:ext cx="1227975" cy="1824156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24331" extrusionOk="0">
                    <a:moveTo>
                      <a:pt x="9674" y="0"/>
                    </a:moveTo>
                    <a:cubicBezTo>
                      <a:pt x="9666" y="0"/>
                      <a:pt x="9658" y="0"/>
                      <a:pt x="9651" y="1"/>
                    </a:cubicBezTo>
                    <a:lnTo>
                      <a:pt x="9134" y="1"/>
                    </a:lnTo>
                    <a:cubicBezTo>
                      <a:pt x="8563" y="354"/>
                      <a:pt x="8414" y="816"/>
                      <a:pt x="8414" y="1455"/>
                    </a:cubicBezTo>
                    <a:lnTo>
                      <a:pt x="8414" y="8985"/>
                    </a:lnTo>
                    <a:cubicBezTo>
                      <a:pt x="8414" y="10317"/>
                      <a:pt x="8821" y="10426"/>
                      <a:pt x="8821" y="10901"/>
                    </a:cubicBezTo>
                    <a:cubicBezTo>
                      <a:pt x="8821" y="11153"/>
                      <a:pt x="8590" y="11305"/>
                      <a:pt x="8372" y="11305"/>
                    </a:cubicBezTo>
                    <a:cubicBezTo>
                      <a:pt x="8177" y="11305"/>
                      <a:pt x="7992" y="11184"/>
                      <a:pt x="7992" y="10901"/>
                    </a:cubicBezTo>
                    <a:lnTo>
                      <a:pt x="7992" y="3344"/>
                    </a:lnTo>
                    <a:cubicBezTo>
                      <a:pt x="7965" y="2651"/>
                      <a:pt x="7421" y="2107"/>
                      <a:pt x="6728" y="2067"/>
                    </a:cubicBezTo>
                    <a:cubicBezTo>
                      <a:pt x="6402" y="2189"/>
                      <a:pt x="6076" y="2882"/>
                      <a:pt x="6076" y="3847"/>
                    </a:cubicBezTo>
                    <a:lnTo>
                      <a:pt x="6076" y="13049"/>
                    </a:lnTo>
                    <a:cubicBezTo>
                      <a:pt x="6076" y="13672"/>
                      <a:pt x="5813" y="13974"/>
                      <a:pt x="5486" y="13974"/>
                    </a:cubicBezTo>
                    <a:cubicBezTo>
                      <a:pt x="5293" y="13974"/>
                      <a:pt x="5077" y="13868"/>
                      <a:pt x="4880" y="13661"/>
                    </a:cubicBezTo>
                    <a:cubicBezTo>
                      <a:pt x="4295" y="13022"/>
                      <a:pt x="2950" y="11690"/>
                      <a:pt x="2229" y="10806"/>
                    </a:cubicBezTo>
                    <a:cubicBezTo>
                      <a:pt x="1791" y="10278"/>
                      <a:pt x="1363" y="9995"/>
                      <a:pt x="946" y="9995"/>
                    </a:cubicBezTo>
                    <a:cubicBezTo>
                      <a:pt x="676" y="9995"/>
                      <a:pt x="411" y="10113"/>
                      <a:pt x="150" y="10358"/>
                    </a:cubicBezTo>
                    <a:cubicBezTo>
                      <a:pt x="54" y="10548"/>
                      <a:pt x="0" y="10766"/>
                      <a:pt x="0" y="10983"/>
                    </a:cubicBezTo>
                    <a:cubicBezTo>
                      <a:pt x="0" y="11187"/>
                      <a:pt x="54" y="11391"/>
                      <a:pt x="136" y="11567"/>
                    </a:cubicBezTo>
                    <a:lnTo>
                      <a:pt x="4200" y="19220"/>
                    </a:lnTo>
                    <a:cubicBezTo>
                      <a:pt x="4390" y="19546"/>
                      <a:pt x="4649" y="19845"/>
                      <a:pt x="4961" y="20090"/>
                    </a:cubicBezTo>
                    <a:cubicBezTo>
                      <a:pt x="5383" y="20443"/>
                      <a:pt x="5736" y="20892"/>
                      <a:pt x="5967" y="21395"/>
                    </a:cubicBezTo>
                    <a:cubicBezTo>
                      <a:pt x="6225" y="21898"/>
                      <a:pt x="6375" y="22441"/>
                      <a:pt x="6388" y="22999"/>
                    </a:cubicBezTo>
                    <a:lnTo>
                      <a:pt x="6388" y="24331"/>
                    </a:lnTo>
                    <a:lnTo>
                      <a:pt x="14924" y="24331"/>
                    </a:lnTo>
                    <a:lnTo>
                      <a:pt x="14924" y="20280"/>
                    </a:lnTo>
                    <a:cubicBezTo>
                      <a:pt x="14924" y="18445"/>
                      <a:pt x="16365" y="17086"/>
                      <a:pt x="16365" y="15414"/>
                    </a:cubicBezTo>
                    <a:lnTo>
                      <a:pt x="16365" y="5138"/>
                    </a:lnTo>
                    <a:cubicBezTo>
                      <a:pt x="16379" y="4432"/>
                      <a:pt x="15849" y="3806"/>
                      <a:pt x="15142" y="3711"/>
                    </a:cubicBezTo>
                    <a:cubicBezTo>
                      <a:pt x="15106" y="3707"/>
                      <a:pt x="15071" y="3706"/>
                      <a:pt x="15037" y="3706"/>
                    </a:cubicBezTo>
                    <a:cubicBezTo>
                      <a:pt x="14955" y="3706"/>
                      <a:pt x="14875" y="3715"/>
                      <a:pt x="14788" y="3725"/>
                    </a:cubicBezTo>
                    <a:cubicBezTo>
                      <a:pt x="14218" y="4092"/>
                      <a:pt x="14068" y="4540"/>
                      <a:pt x="14068" y="5193"/>
                    </a:cubicBezTo>
                    <a:lnTo>
                      <a:pt x="14068" y="9461"/>
                    </a:lnTo>
                    <a:cubicBezTo>
                      <a:pt x="14068" y="10806"/>
                      <a:pt x="14476" y="10915"/>
                      <a:pt x="14476" y="11391"/>
                    </a:cubicBezTo>
                    <a:cubicBezTo>
                      <a:pt x="14476" y="11642"/>
                      <a:pt x="14244" y="11795"/>
                      <a:pt x="14026" y="11795"/>
                    </a:cubicBezTo>
                    <a:cubicBezTo>
                      <a:pt x="13831" y="11795"/>
                      <a:pt x="13647" y="11673"/>
                      <a:pt x="13647" y="11391"/>
                    </a:cubicBezTo>
                    <a:lnTo>
                      <a:pt x="13647" y="2624"/>
                    </a:lnTo>
                    <a:cubicBezTo>
                      <a:pt x="13647" y="1863"/>
                      <a:pt x="13035" y="1237"/>
                      <a:pt x="12274" y="1237"/>
                    </a:cubicBezTo>
                    <a:cubicBezTo>
                      <a:pt x="12179" y="1237"/>
                      <a:pt x="12097" y="1251"/>
                      <a:pt x="12016" y="1265"/>
                    </a:cubicBezTo>
                    <a:cubicBezTo>
                      <a:pt x="11458" y="1618"/>
                      <a:pt x="11322" y="2080"/>
                      <a:pt x="11322" y="2705"/>
                    </a:cubicBezTo>
                    <a:lnTo>
                      <a:pt x="11322" y="8292"/>
                    </a:lnTo>
                    <a:cubicBezTo>
                      <a:pt x="11322" y="9624"/>
                      <a:pt x="11730" y="9733"/>
                      <a:pt x="11730" y="10208"/>
                    </a:cubicBezTo>
                    <a:cubicBezTo>
                      <a:pt x="11730" y="10461"/>
                      <a:pt x="11496" y="10618"/>
                      <a:pt x="11277" y="10618"/>
                    </a:cubicBezTo>
                    <a:cubicBezTo>
                      <a:pt x="11083" y="10618"/>
                      <a:pt x="10901" y="10495"/>
                      <a:pt x="10901" y="10208"/>
                    </a:cubicBezTo>
                    <a:lnTo>
                      <a:pt x="10901" y="2624"/>
                    </a:lnTo>
                    <a:lnTo>
                      <a:pt x="10901" y="1251"/>
                    </a:lnTo>
                    <a:cubicBezTo>
                      <a:pt x="10901" y="566"/>
                      <a:pt x="10343" y="0"/>
                      <a:pt x="96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3" name="Google Shape;2203;p35"/>
            <p:cNvGrpSpPr/>
            <p:nvPr/>
          </p:nvGrpSpPr>
          <p:grpSpPr>
            <a:xfrm rot="-1400551">
              <a:off x="5801443" y="1974534"/>
              <a:ext cx="1450722" cy="2245413"/>
              <a:chOff x="6393253" y="671249"/>
              <a:chExt cx="1227975" cy="1900500"/>
            </a:xfrm>
          </p:grpSpPr>
          <p:sp>
            <p:nvSpPr>
              <p:cNvPr id="2204" name="Google Shape;2204;p35"/>
              <p:cNvSpPr/>
              <p:nvPr/>
            </p:nvSpPr>
            <p:spPr>
              <a:xfrm>
                <a:off x="7093750" y="1062050"/>
                <a:ext cx="451200" cy="6051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5"/>
              <p:cNvSpPr/>
              <p:nvPr/>
            </p:nvSpPr>
            <p:spPr>
              <a:xfrm>
                <a:off x="6792700" y="2481275"/>
                <a:ext cx="801006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020" extrusionOk="0">
                    <a:moveTo>
                      <a:pt x="680" y="1"/>
                    </a:moveTo>
                    <a:cubicBezTo>
                      <a:pt x="0" y="1"/>
                      <a:pt x="0" y="1020"/>
                      <a:pt x="680" y="1020"/>
                    </a:cubicBezTo>
                    <a:lnTo>
                      <a:pt x="10004" y="1020"/>
                    </a:lnTo>
                    <a:cubicBezTo>
                      <a:pt x="10684" y="1020"/>
                      <a:pt x="10684" y="1"/>
                      <a:pt x="10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5"/>
              <p:cNvSpPr/>
              <p:nvPr/>
            </p:nvSpPr>
            <p:spPr>
              <a:xfrm>
                <a:off x="6404425" y="826150"/>
                <a:ext cx="494294" cy="895674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1907" extrusionOk="0">
                    <a:moveTo>
                      <a:pt x="6375" y="1"/>
                    </a:moveTo>
                    <a:cubicBezTo>
                      <a:pt x="5668" y="96"/>
                      <a:pt x="5152" y="707"/>
                      <a:pt x="5166" y="1414"/>
                    </a:cubicBezTo>
                    <a:lnTo>
                      <a:pt x="5166" y="10942"/>
                    </a:lnTo>
                    <a:lnTo>
                      <a:pt x="2189" y="7952"/>
                    </a:lnTo>
                    <a:cubicBezTo>
                      <a:pt x="1917" y="7674"/>
                      <a:pt x="1564" y="7540"/>
                      <a:pt x="1215" y="7540"/>
                    </a:cubicBezTo>
                    <a:cubicBezTo>
                      <a:pt x="727" y="7540"/>
                      <a:pt x="246" y="7801"/>
                      <a:pt x="1" y="8292"/>
                    </a:cubicBezTo>
                    <a:cubicBezTo>
                      <a:pt x="264" y="8045"/>
                      <a:pt x="531" y="7925"/>
                      <a:pt x="803" y="7925"/>
                    </a:cubicBezTo>
                    <a:cubicBezTo>
                      <a:pt x="1221" y="7925"/>
                      <a:pt x="1650" y="8206"/>
                      <a:pt x="2094" y="8740"/>
                    </a:cubicBezTo>
                    <a:cubicBezTo>
                      <a:pt x="2828" y="9610"/>
                      <a:pt x="4160" y="10956"/>
                      <a:pt x="4744" y="11595"/>
                    </a:cubicBezTo>
                    <a:cubicBezTo>
                      <a:pt x="4936" y="11801"/>
                      <a:pt x="5150" y="11907"/>
                      <a:pt x="5343" y="11907"/>
                    </a:cubicBezTo>
                    <a:cubicBezTo>
                      <a:pt x="5671" y="11907"/>
                      <a:pt x="5940" y="11602"/>
                      <a:pt x="5940" y="10969"/>
                    </a:cubicBezTo>
                    <a:lnTo>
                      <a:pt x="5940" y="1781"/>
                    </a:lnTo>
                    <a:cubicBezTo>
                      <a:pt x="5940" y="816"/>
                      <a:pt x="6267" y="123"/>
                      <a:pt x="6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5"/>
              <p:cNvSpPr/>
              <p:nvPr/>
            </p:nvSpPr>
            <p:spPr>
              <a:xfrm>
                <a:off x="6992425" y="671250"/>
                <a:ext cx="100950" cy="8539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06" extrusionOk="0">
                    <a:moveTo>
                      <a:pt x="1142" y="1"/>
                    </a:moveTo>
                    <a:cubicBezTo>
                      <a:pt x="490" y="55"/>
                      <a:pt x="0" y="599"/>
                      <a:pt x="0" y="1251"/>
                    </a:cubicBezTo>
                    <a:lnTo>
                      <a:pt x="0" y="3399"/>
                    </a:lnTo>
                    <a:lnTo>
                      <a:pt x="0" y="10901"/>
                    </a:lnTo>
                    <a:cubicBezTo>
                      <a:pt x="0" y="11184"/>
                      <a:pt x="188" y="11305"/>
                      <a:pt x="386" y="11305"/>
                    </a:cubicBezTo>
                    <a:cubicBezTo>
                      <a:pt x="608" y="11305"/>
                      <a:pt x="843" y="11153"/>
                      <a:pt x="843" y="10901"/>
                    </a:cubicBezTo>
                    <a:cubicBezTo>
                      <a:pt x="843" y="10426"/>
                      <a:pt x="422" y="10317"/>
                      <a:pt x="422" y="8985"/>
                    </a:cubicBezTo>
                    <a:lnTo>
                      <a:pt x="422" y="1455"/>
                    </a:lnTo>
                    <a:cubicBezTo>
                      <a:pt x="422" y="816"/>
                      <a:pt x="571" y="354"/>
                      <a:pt x="1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5"/>
              <p:cNvSpPr/>
              <p:nvPr/>
            </p:nvSpPr>
            <p:spPr>
              <a:xfrm>
                <a:off x="7202675" y="763775"/>
                <a:ext cx="105074" cy="70725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349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844" y="55"/>
                      <a:pt x="599" y="191"/>
                      <a:pt x="409" y="381"/>
                    </a:cubicBezTo>
                    <a:cubicBezTo>
                      <a:pt x="151" y="626"/>
                      <a:pt x="15" y="966"/>
                      <a:pt x="1" y="1319"/>
                    </a:cubicBezTo>
                    <a:lnTo>
                      <a:pt x="1" y="8944"/>
                    </a:lnTo>
                    <a:cubicBezTo>
                      <a:pt x="1" y="9226"/>
                      <a:pt x="189" y="9348"/>
                      <a:pt x="387" y="9348"/>
                    </a:cubicBezTo>
                    <a:cubicBezTo>
                      <a:pt x="609" y="9348"/>
                      <a:pt x="844" y="9196"/>
                      <a:pt x="844" y="8944"/>
                    </a:cubicBezTo>
                    <a:cubicBezTo>
                      <a:pt x="844" y="8469"/>
                      <a:pt x="422" y="8360"/>
                      <a:pt x="422" y="7028"/>
                    </a:cubicBezTo>
                    <a:lnTo>
                      <a:pt x="422" y="1441"/>
                    </a:lnTo>
                    <a:cubicBezTo>
                      <a:pt x="422" y="816"/>
                      <a:pt x="558" y="354"/>
                      <a:pt x="1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5"/>
              <p:cNvSpPr/>
              <p:nvPr/>
            </p:nvSpPr>
            <p:spPr>
              <a:xfrm>
                <a:off x="7416449" y="950450"/>
                <a:ext cx="92225" cy="60510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8071" extrusionOk="0">
                    <a:moveTo>
                      <a:pt x="1128" y="1"/>
                    </a:moveTo>
                    <a:lnTo>
                      <a:pt x="1128" y="1"/>
                    </a:lnTo>
                    <a:cubicBezTo>
                      <a:pt x="476" y="110"/>
                      <a:pt x="0" y="680"/>
                      <a:pt x="0" y="1333"/>
                    </a:cubicBezTo>
                    <a:lnTo>
                      <a:pt x="0" y="7667"/>
                    </a:lnTo>
                    <a:cubicBezTo>
                      <a:pt x="0" y="7949"/>
                      <a:pt x="185" y="8071"/>
                      <a:pt x="380" y="8071"/>
                    </a:cubicBezTo>
                    <a:cubicBezTo>
                      <a:pt x="598" y="8071"/>
                      <a:pt x="829" y="7918"/>
                      <a:pt x="829" y="7667"/>
                    </a:cubicBezTo>
                    <a:cubicBezTo>
                      <a:pt x="829" y="7191"/>
                      <a:pt x="408" y="7082"/>
                      <a:pt x="408" y="5737"/>
                    </a:cubicBezTo>
                    <a:lnTo>
                      <a:pt x="408" y="1469"/>
                    </a:lnTo>
                    <a:cubicBezTo>
                      <a:pt x="408" y="816"/>
                      <a:pt x="558" y="368"/>
                      <a:pt x="1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5"/>
              <p:cNvSpPr/>
              <p:nvPr/>
            </p:nvSpPr>
            <p:spPr>
              <a:xfrm>
                <a:off x="6393253" y="671249"/>
                <a:ext cx="1227975" cy="1824156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24331" extrusionOk="0">
                    <a:moveTo>
                      <a:pt x="9674" y="0"/>
                    </a:moveTo>
                    <a:cubicBezTo>
                      <a:pt x="9666" y="0"/>
                      <a:pt x="9658" y="0"/>
                      <a:pt x="9651" y="1"/>
                    </a:cubicBezTo>
                    <a:lnTo>
                      <a:pt x="9134" y="1"/>
                    </a:lnTo>
                    <a:cubicBezTo>
                      <a:pt x="8563" y="354"/>
                      <a:pt x="8414" y="816"/>
                      <a:pt x="8414" y="1455"/>
                    </a:cubicBezTo>
                    <a:lnTo>
                      <a:pt x="8414" y="8985"/>
                    </a:lnTo>
                    <a:cubicBezTo>
                      <a:pt x="8414" y="10317"/>
                      <a:pt x="8821" y="10426"/>
                      <a:pt x="8821" y="10901"/>
                    </a:cubicBezTo>
                    <a:cubicBezTo>
                      <a:pt x="8821" y="11153"/>
                      <a:pt x="8590" y="11305"/>
                      <a:pt x="8372" y="11305"/>
                    </a:cubicBezTo>
                    <a:cubicBezTo>
                      <a:pt x="8177" y="11305"/>
                      <a:pt x="7992" y="11184"/>
                      <a:pt x="7992" y="10901"/>
                    </a:cubicBezTo>
                    <a:lnTo>
                      <a:pt x="7992" y="3344"/>
                    </a:lnTo>
                    <a:cubicBezTo>
                      <a:pt x="7965" y="2651"/>
                      <a:pt x="7421" y="2107"/>
                      <a:pt x="6728" y="2067"/>
                    </a:cubicBezTo>
                    <a:cubicBezTo>
                      <a:pt x="6402" y="2189"/>
                      <a:pt x="6076" y="2882"/>
                      <a:pt x="6076" y="3847"/>
                    </a:cubicBezTo>
                    <a:lnTo>
                      <a:pt x="6076" y="13049"/>
                    </a:lnTo>
                    <a:cubicBezTo>
                      <a:pt x="6076" y="13672"/>
                      <a:pt x="5813" y="13974"/>
                      <a:pt x="5486" y="13974"/>
                    </a:cubicBezTo>
                    <a:cubicBezTo>
                      <a:pt x="5293" y="13974"/>
                      <a:pt x="5077" y="13868"/>
                      <a:pt x="4880" y="13661"/>
                    </a:cubicBezTo>
                    <a:cubicBezTo>
                      <a:pt x="4295" y="13022"/>
                      <a:pt x="2950" y="11690"/>
                      <a:pt x="2229" y="10806"/>
                    </a:cubicBezTo>
                    <a:cubicBezTo>
                      <a:pt x="1791" y="10278"/>
                      <a:pt x="1363" y="9995"/>
                      <a:pt x="946" y="9995"/>
                    </a:cubicBezTo>
                    <a:cubicBezTo>
                      <a:pt x="676" y="9995"/>
                      <a:pt x="411" y="10113"/>
                      <a:pt x="150" y="10358"/>
                    </a:cubicBezTo>
                    <a:cubicBezTo>
                      <a:pt x="54" y="10548"/>
                      <a:pt x="0" y="10766"/>
                      <a:pt x="0" y="10983"/>
                    </a:cubicBezTo>
                    <a:cubicBezTo>
                      <a:pt x="0" y="11187"/>
                      <a:pt x="54" y="11391"/>
                      <a:pt x="136" y="11567"/>
                    </a:cubicBezTo>
                    <a:lnTo>
                      <a:pt x="4200" y="19220"/>
                    </a:lnTo>
                    <a:cubicBezTo>
                      <a:pt x="4390" y="19546"/>
                      <a:pt x="4649" y="19845"/>
                      <a:pt x="4961" y="20090"/>
                    </a:cubicBezTo>
                    <a:cubicBezTo>
                      <a:pt x="5383" y="20443"/>
                      <a:pt x="5736" y="20892"/>
                      <a:pt x="5967" y="21395"/>
                    </a:cubicBezTo>
                    <a:cubicBezTo>
                      <a:pt x="6225" y="21898"/>
                      <a:pt x="6375" y="22441"/>
                      <a:pt x="6388" y="22999"/>
                    </a:cubicBezTo>
                    <a:lnTo>
                      <a:pt x="6388" y="24331"/>
                    </a:lnTo>
                    <a:lnTo>
                      <a:pt x="14924" y="24331"/>
                    </a:lnTo>
                    <a:lnTo>
                      <a:pt x="14924" y="20280"/>
                    </a:lnTo>
                    <a:cubicBezTo>
                      <a:pt x="14924" y="18445"/>
                      <a:pt x="16365" y="17086"/>
                      <a:pt x="16365" y="15414"/>
                    </a:cubicBezTo>
                    <a:lnTo>
                      <a:pt x="16365" y="5138"/>
                    </a:lnTo>
                    <a:cubicBezTo>
                      <a:pt x="16379" y="4432"/>
                      <a:pt x="15849" y="3806"/>
                      <a:pt x="15142" y="3711"/>
                    </a:cubicBezTo>
                    <a:cubicBezTo>
                      <a:pt x="15106" y="3707"/>
                      <a:pt x="15071" y="3706"/>
                      <a:pt x="15037" y="3706"/>
                    </a:cubicBezTo>
                    <a:cubicBezTo>
                      <a:pt x="14955" y="3706"/>
                      <a:pt x="14875" y="3715"/>
                      <a:pt x="14788" y="3725"/>
                    </a:cubicBezTo>
                    <a:cubicBezTo>
                      <a:pt x="14218" y="4092"/>
                      <a:pt x="14068" y="4540"/>
                      <a:pt x="14068" y="5193"/>
                    </a:cubicBezTo>
                    <a:lnTo>
                      <a:pt x="14068" y="9461"/>
                    </a:lnTo>
                    <a:cubicBezTo>
                      <a:pt x="14068" y="10806"/>
                      <a:pt x="14476" y="10915"/>
                      <a:pt x="14476" y="11391"/>
                    </a:cubicBezTo>
                    <a:cubicBezTo>
                      <a:pt x="14476" y="11642"/>
                      <a:pt x="14244" y="11795"/>
                      <a:pt x="14026" y="11795"/>
                    </a:cubicBezTo>
                    <a:cubicBezTo>
                      <a:pt x="13831" y="11795"/>
                      <a:pt x="13647" y="11673"/>
                      <a:pt x="13647" y="11391"/>
                    </a:cubicBezTo>
                    <a:lnTo>
                      <a:pt x="13647" y="2624"/>
                    </a:lnTo>
                    <a:cubicBezTo>
                      <a:pt x="13647" y="1863"/>
                      <a:pt x="13035" y="1237"/>
                      <a:pt x="12274" y="1237"/>
                    </a:cubicBezTo>
                    <a:cubicBezTo>
                      <a:pt x="12179" y="1237"/>
                      <a:pt x="12097" y="1251"/>
                      <a:pt x="12016" y="1265"/>
                    </a:cubicBezTo>
                    <a:cubicBezTo>
                      <a:pt x="11458" y="1618"/>
                      <a:pt x="11322" y="2080"/>
                      <a:pt x="11322" y="2705"/>
                    </a:cubicBezTo>
                    <a:lnTo>
                      <a:pt x="11322" y="8292"/>
                    </a:lnTo>
                    <a:cubicBezTo>
                      <a:pt x="11322" y="9624"/>
                      <a:pt x="11730" y="9733"/>
                      <a:pt x="11730" y="10208"/>
                    </a:cubicBezTo>
                    <a:cubicBezTo>
                      <a:pt x="11730" y="10461"/>
                      <a:pt x="11496" y="10618"/>
                      <a:pt x="11277" y="10618"/>
                    </a:cubicBezTo>
                    <a:cubicBezTo>
                      <a:pt x="11083" y="10618"/>
                      <a:pt x="10901" y="10495"/>
                      <a:pt x="10901" y="10208"/>
                    </a:cubicBezTo>
                    <a:lnTo>
                      <a:pt x="10901" y="2624"/>
                    </a:lnTo>
                    <a:lnTo>
                      <a:pt x="10901" y="1251"/>
                    </a:lnTo>
                    <a:cubicBezTo>
                      <a:pt x="10901" y="566"/>
                      <a:pt x="10343" y="0"/>
                      <a:pt x="9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1" name="Google Shape;2211;p35"/>
            <p:cNvGrpSpPr/>
            <p:nvPr/>
          </p:nvGrpSpPr>
          <p:grpSpPr>
            <a:xfrm rot="-1400551">
              <a:off x="5712778" y="1956801"/>
              <a:ext cx="1450722" cy="2245413"/>
              <a:chOff x="6393253" y="671249"/>
              <a:chExt cx="1227975" cy="1900500"/>
            </a:xfrm>
          </p:grpSpPr>
          <p:sp>
            <p:nvSpPr>
              <p:cNvPr id="2212" name="Google Shape;2212;p35"/>
              <p:cNvSpPr/>
              <p:nvPr/>
            </p:nvSpPr>
            <p:spPr>
              <a:xfrm>
                <a:off x="7093750" y="1062050"/>
                <a:ext cx="451200" cy="60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5"/>
              <p:cNvSpPr/>
              <p:nvPr/>
            </p:nvSpPr>
            <p:spPr>
              <a:xfrm>
                <a:off x="6792700" y="2481275"/>
                <a:ext cx="801006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020" extrusionOk="0">
                    <a:moveTo>
                      <a:pt x="680" y="1"/>
                    </a:moveTo>
                    <a:cubicBezTo>
                      <a:pt x="0" y="1"/>
                      <a:pt x="0" y="1020"/>
                      <a:pt x="680" y="1020"/>
                    </a:cubicBezTo>
                    <a:lnTo>
                      <a:pt x="10004" y="1020"/>
                    </a:lnTo>
                    <a:cubicBezTo>
                      <a:pt x="10684" y="1020"/>
                      <a:pt x="10684" y="1"/>
                      <a:pt x="100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5"/>
              <p:cNvSpPr/>
              <p:nvPr/>
            </p:nvSpPr>
            <p:spPr>
              <a:xfrm>
                <a:off x="6404425" y="826150"/>
                <a:ext cx="494294" cy="895674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1907" extrusionOk="0">
                    <a:moveTo>
                      <a:pt x="6375" y="1"/>
                    </a:moveTo>
                    <a:cubicBezTo>
                      <a:pt x="5668" y="96"/>
                      <a:pt x="5152" y="707"/>
                      <a:pt x="5166" y="1414"/>
                    </a:cubicBezTo>
                    <a:lnTo>
                      <a:pt x="5166" y="10942"/>
                    </a:lnTo>
                    <a:lnTo>
                      <a:pt x="2189" y="7952"/>
                    </a:lnTo>
                    <a:cubicBezTo>
                      <a:pt x="1917" y="7674"/>
                      <a:pt x="1564" y="7540"/>
                      <a:pt x="1215" y="7540"/>
                    </a:cubicBezTo>
                    <a:cubicBezTo>
                      <a:pt x="727" y="7540"/>
                      <a:pt x="246" y="7801"/>
                      <a:pt x="1" y="8292"/>
                    </a:cubicBezTo>
                    <a:cubicBezTo>
                      <a:pt x="264" y="8045"/>
                      <a:pt x="531" y="7925"/>
                      <a:pt x="803" y="7925"/>
                    </a:cubicBezTo>
                    <a:cubicBezTo>
                      <a:pt x="1221" y="7925"/>
                      <a:pt x="1650" y="8206"/>
                      <a:pt x="2094" y="8740"/>
                    </a:cubicBezTo>
                    <a:cubicBezTo>
                      <a:pt x="2828" y="9610"/>
                      <a:pt x="4160" y="10956"/>
                      <a:pt x="4744" y="11595"/>
                    </a:cubicBezTo>
                    <a:cubicBezTo>
                      <a:pt x="4936" y="11801"/>
                      <a:pt x="5150" y="11907"/>
                      <a:pt x="5343" y="11907"/>
                    </a:cubicBezTo>
                    <a:cubicBezTo>
                      <a:pt x="5671" y="11907"/>
                      <a:pt x="5940" y="11602"/>
                      <a:pt x="5940" y="10969"/>
                    </a:cubicBezTo>
                    <a:lnTo>
                      <a:pt x="5940" y="1781"/>
                    </a:lnTo>
                    <a:cubicBezTo>
                      <a:pt x="5940" y="816"/>
                      <a:pt x="6267" y="123"/>
                      <a:pt x="6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5"/>
              <p:cNvSpPr/>
              <p:nvPr/>
            </p:nvSpPr>
            <p:spPr>
              <a:xfrm>
                <a:off x="6992425" y="671250"/>
                <a:ext cx="100950" cy="8539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06" extrusionOk="0">
                    <a:moveTo>
                      <a:pt x="1142" y="1"/>
                    </a:moveTo>
                    <a:cubicBezTo>
                      <a:pt x="490" y="55"/>
                      <a:pt x="0" y="599"/>
                      <a:pt x="0" y="1251"/>
                    </a:cubicBezTo>
                    <a:lnTo>
                      <a:pt x="0" y="3399"/>
                    </a:lnTo>
                    <a:lnTo>
                      <a:pt x="0" y="10901"/>
                    </a:lnTo>
                    <a:cubicBezTo>
                      <a:pt x="0" y="11184"/>
                      <a:pt x="188" y="11305"/>
                      <a:pt x="386" y="11305"/>
                    </a:cubicBezTo>
                    <a:cubicBezTo>
                      <a:pt x="608" y="11305"/>
                      <a:pt x="843" y="11153"/>
                      <a:pt x="843" y="10901"/>
                    </a:cubicBezTo>
                    <a:cubicBezTo>
                      <a:pt x="843" y="10426"/>
                      <a:pt x="422" y="10317"/>
                      <a:pt x="422" y="8985"/>
                    </a:cubicBezTo>
                    <a:lnTo>
                      <a:pt x="422" y="1455"/>
                    </a:lnTo>
                    <a:cubicBezTo>
                      <a:pt x="422" y="816"/>
                      <a:pt x="571" y="354"/>
                      <a:pt x="1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5"/>
              <p:cNvSpPr/>
              <p:nvPr/>
            </p:nvSpPr>
            <p:spPr>
              <a:xfrm>
                <a:off x="7202675" y="763775"/>
                <a:ext cx="105074" cy="70725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349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844" y="55"/>
                      <a:pt x="599" y="191"/>
                      <a:pt x="409" y="381"/>
                    </a:cubicBezTo>
                    <a:cubicBezTo>
                      <a:pt x="151" y="626"/>
                      <a:pt x="15" y="966"/>
                      <a:pt x="1" y="1319"/>
                    </a:cubicBezTo>
                    <a:lnTo>
                      <a:pt x="1" y="8944"/>
                    </a:lnTo>
                    <a:cubicBezTo>
                      <a:pt x="1" y="9226"/>
                      <a:pt x="189" y="9348"/>
                      <a:pt x="387" y="9348"/>
                    </a:cubicBezTo>
                    <a:cubicBezTo>
                      <a:pt x="609" y="9348"/>
                      <a:pt x="844" y="9196"/>
                      <a:pt x="844" y="8944"/>
                    </a:cubicBezTo>
                    <a:cubicBezTo>
                      <a:pt x="844" y="8469"/>
                      <a:pt x="422" y="8360"/>
                      <a:pt x="422" y="7028"/>
                    </a:cubicBezTo>
                    <a:lnTo>
                      <a:pt x="422" y="1441"/>
                    </a:lnTo>
                    <a:cubicBezTo>
                      <a:pt x="422" y="816"/>
                      <a:pt x="558" y="354"/>
                      <a:pt x="1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5"/>
              <p:cNvSpPr/>
              <p:nvPr/>
            </p:nvSpPr>
            <p:spPr>
              <a:xfrm>
                <a:off x="7416449" y="950450"/>
                <a:ext cx="92225" cy="60510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8071" extrusionOk="0">
                    <a:moveTo>
                      <a:pt x="1128" y="1"/>
                    </a:moveTo>
                    <a:lnTo>
                      <a:pt x="1128" y="1"/>
                    </a:lnTo>
                    <a:cubicBezTo>
                      <a:pt x="476" y="110"/>
                      <a:pt x="0" y="680"/>
                      <a:pt x="0" y="1333"/>
                    </a:cubicBezTo>
                    <a:lnTo>
                      <a:pt x="0" y="7667"/>
                    </a:lnTo>
                    <a:cubicBezTo>
                      <a:pt x="0" y="7949"/>
                      <a:pt x="185" y="8071"/>
                      <a:pt x="380" y="8071"/>
                    </a:cubicBezTo>
                    <a:cubicBezTo>
                      <a:pt x="598" y="8071"/>
                      <a:pt x="829" y="7918"/>
                      <a:pt x="829" y="7667"/>
                    </a:cubicBezTo>
                    <a:cubicBezTo>
                      <a:pt x="829" y="7191"/>
                      <a:pt x="408" y="7082"/>
                      <a:pt x="408" y="5737"/>
                    </a:cubicBezTo>
                    <a:lnTo>
                      <a:pt x="408" y="1469"/>
                    </a:lnTo>
                    <a:cubicBezTo>
                      <a:pt x="408" y="816"/>
                      <a:pt x="558" y="368"/>
                      <a:pt x="1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5"/>
              <p:cNvSpPr/>
              <p:nvPr/>
            </p:nvSpPr>
            <p:spPr>
              <a:xfrm>
                <a:off x="6393253" y="671249"/>
                <a:ext cx="1227975" cy="1824156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24331" extrusionOk="0">
                    <a:moveTo>
                      <a:pt x="9674" y="0"/>
                    </a:moveTo>
                    <a:cubicBezTo>
                      <a:pt x="9666" y="0"/>
                      <a:pt x="9658" y="0"/>
                      <a:pt x="9651" y="1"/>
                    </a:cubicBezTo>
                    <a:lnTo>
                      <a:pt x="9134" y="1"/>
                    </a:lnTo>
                    <a:cubicBezTo>
                      <a:pt x="8563" y="354"/>
                      <a:pt x="8414" y="816"/>
                      <a:pt x="8414" y="1455"/>
                    </a:cubicBezTo>
                    <a:lnTo>
                      <a:pt x="8414" y="8985"/>
                    </a:lnTo>
                    <a:cubicBezTo>
                      <a:pt x="8414" y="10317"/>
                      <a:pt x="8821" y="10426"/>
                      <a:pt x="8821" y="10901"/>
                    </a:cubicBezTo>
                    <a:cubicBezTo>
                      <a:pt x="8821" y="11153"/>
                      <a:pt x="8590" y="11305"/>
                      <a:pt x="8372" y="11305"/>
                    </a:cubicBezTo>
                    <a:cubicBezTo>
                      <a:pt x="8177" y="11305"/>
                      <a:pt x="7992" y="11184"/>
                      <a:pt x="7992" y="10901"/>
                    </a:cubicBezTo>
                    <a:lnTo>
                      <a:pt x="7992" y="3344"/>
                    </a:lnTo>
                    <a:cubicBezTo>
                      <a:pt x="7965" y="2651"/>
                      <a:pt x="7421" y="2107"/>
                      <a:pt x="6728" y="2067"/>
                    </a:cubicBezTo>
                    <a:cubicBezTo>
                      <a:pt x="6402" y="2189"/>
                      <a:pt x="6076" y="2882"/>
                      <a:pt x="6076" y="3847"/>
                    </a:cubicBezTo>
                    <a:lnTo>
                      <a:pt x="6076" y="13049"/>
                    </a:lnTo>
                    <a:cubicBezTo>
                      <a:pt x="6076" y="13672"/>
                      <a:pt x="5813" y="13974"/>
                      <a:pt x="5486" y="13974"/>
                    </a:cubicBezTo>
                    <a:cubicBezTo>
                      <a:pt x="5293" y="13974"/>
                      <a:pt x="5077" y="13868"/>
                      <a:pt x="4880" y="13661"/>
                    </a:cubicBezTo>
                    <a:cubicBezTo>
                      <a:pt x="4295" y="13022"/>
                      <a:pt x="2950" y="11690"/>
                      <a:pt x="2229" y="10806"/>
                    </a:cubicBezTo>
                    <a:cubicBezTo>
                      <a:pt x="1791" y="10278"/>
                      <a:pt x="1363" y="9995"/>
                      <a:pt x="946" y="9995"/>
                    </a:cubicBezTo>
                    <a:cubicBezTo>
                      <a:pt x="676" y="9995"/>
                      <a:pt x="411" y="10113"/>
                      <a:pt x="150" y="10358"/>
                    </a:cubicBezTo>
                    <a:cubicBezTo>
                      <a:pt x="54" y="10548"/>
                      <a:pt x="0" y="10766"/>
                      <a:pt x="0" y="10983"/>
                    </a:cubicBezTo>
                    <a:cubicBezTo>
                      <a:pt x="0" y="11187"/>
                      <a:pt x="54" y="11391"/>
                      <a:pt x="136" y="11567"/>
                    </a:cubicBezTo>
                    <a:lnTo>
                      <a:pt x="4200" y="19220"/>
                    </a:lnTo>
                    <a:cubicBezTo>
                      <a:pt x="4390" y="19546"/>
                      <a:pt x="4649" y="19845"/>
                      <a:pt x="4961" y="20090"/>
                    </a:cubicBezTo>
                    <a:cubicBezTo>
                      <a:pt x="5383" y="20443"/>
                      <a:pt x="5736" y="20892"/>
                      <a:pt x="5967" y="21395"/>
                    </a:cubicBezTo>
                    <a:cubicBezTo>
                      <a:pt x="6225" y="21898"/>
                      <a:pt x="6375" y="22441"/>
                      <a:pt x="6388" y="22999"/>
                    </a:cubicBezTo>
                    <a:lnTo>
                      <a:pt x="6388" y="24331"/>
                    </a:lnTo>
                    <a:lnTo>
                      <a:pt x="14924" y="24331"/>
                    </a:lnTo>
                    <a:lnTo>
                      <a:pt x="14924" y="20280"/>
                    </a:lnTo>
                    <a:cubicBezTo>
                      <a:pt x="14924" y="18445"/>
                      <a:pt x="16365" y="17086"/>
                      <a:pt x="16365" y="15414"/>
                    </a:cubicBezTo>
                    <a:lnTo>
                      <a:pt x="16365" y="5138"/>
                    </a:lnTo>
                    <a:cubicBezTo>
                      <a:pt x="16379" y="4432"/>
                      <a:pt x="15849" y="3806"/>
                      <a:pt x="15142" y="3711"/>
                    </a:cubicBezTo>
                    <a:cubicBezTo>
                      <a:pt x="15106" y="3707"/>
                      <a:pt x="15071" y="3706"/>
                      <a:pt x="15037" y="3706"/>
                    </a:cubicBezTo>
                    <a:cubicBezTo>
                      <a:pt x="14955" y="3706"/>
                      <a:pt x="14875" y="3715"/>
                      <a:pt x="14788" y="3725"/>
                    </a:cubicBezTo>
                    <a:cubicBezTo>
                      <a:pt x="14218" y="4092"/>
                      <a:pt x="14068" y="4540"/>
                      <a:pt x="14068" y="5193"/>
                    </a:cubicBezTo>
                    <a:lnTo>
                      <a:pt x="14068" y="9461"/>
                    </a:lnTo>
                    <a:cubicBezTo>
                      <a:pt x="14068" y="10806"/>
                      <a:pt x="14476" y="10915"/>
                      <a:pt x="14476" y="11391"/>
                    </a:cubicBezTo>
                    <a:cubicBezTo>
                      <a:pt x="14476" y="11642"/>
                      <a:pt x="14244" y="11795"/>
                      <a:pt x="14026" y="11795"/>
                    </a:cubicBezTo>
                    <a:cubicBezTo>
                      <a:pt x="13831" y="11795"/>
                      <a:pt x="13647" y="11673"/>
                      <a:pt x="13647" y="11391"/>
                    </a:cubicBezTo>
                    <a:lnTo>
                      <a:pt x="13647" y="2624"/>
                    </a:lnTo>
                    <a:cubicBezTo>
                      <a:pt x="13647" y="1863"/>
                      <a:pt x="13035" y="1237"/>
                      <a:pt x="12274" y="1237"/>
                    </a:cubicBezTo>
                    <a:cubicBezTo>
                      <a:pt x="12179" y="1237"/>
                      <a:pt x="12097" y="1251"/>
                      <a:pt x="12016" y="1265"/>
                    </a:cubicBezTo>
                    <a:cubicBezTo>
                      <a:pt x="11458" y="1618"/>
                      <a:pt x="11322" y="2080"/>
                      <a:pt x="11322" y="2705"/>
                    </a:cubicBezTo>
                    <a:lnTo>
                      <a:pt x="11322" y="8292"/>
                    </a:lnTo>
                    <a:cubicBezTo>
                      <a:pt x="11322" y="9624"/>
                      <a:pt x="11730" y="9733"/>
                      <a:pt x="11730" y="10208"/>
                    </a:cubicBezTo>
                    <a:cubicBezTo>
                      <a:pt x="11730" y="10461"/>
                      <a:pt x="11496" y="10618"/>
                      <a:pt x="11277" y="10618"/>
                    </a:cubicBezTo>
                    <a:cubicBezTo>
                      <a:pt x="11083" y="10618"/>
                      <a:pt x="10901" y="10495"/>
                      <a:pt x="10901" y="10208"/>
                    </a:cubicBezTo>
                    <a:lnTo>
                      <a:pt x="10901" y="2624"/>
                    </a:lnTo>
                    <a:lnTo>
                      <a:pt x="10901" y="1251"/>
                    </a:lnTo>
                    <a:cubicBezTo>
                      <a:pt x="10901" y="566"/>
                      <a:pt x="10343" y="0"/>
                      <a:pt x="96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9" name="Google Shape;2219;p35"/>
          <p:cNvGrpSpPr/>
          <p:nvPr/>
        </p:nvGrpSpPr>
        <p:grpSpPr>
          <a:xfrm>
            <a:off x="4631440" y="1201040"/>
            <a:ext cx="325339" cy="392645"/>
            <a:chOff x="3473825" y="4262550"/>
            <a:chExt cx="265150" cy="319900"/>
          </a:xfrm>
        </p:grpSpPr>
        <p:sp>
          <p:nvSpPr>
            <p:cNvPr id="2220" name="Google Shape;2220;p35"/>
            <p:cNvSpPr/>
            <p:nvPr/>
          </p:nvSpPr>
          <p:spPr>
            <a:xfrm>
              <a:off x="3473825" y="4325550"/>
              <a:ext cx="113525" cy="173725"/>
            </a:xfrm>
            <a:custGeom>
              <a:avLst/>
              <a:gdLst/>
              <a:ahLst/>
              <a:cxnLst/>
              <a:rect l="l" t="t" r="r" b="b"/>
              <a:pathLst>
                <a:path w="4541" h="6949" extrusionOk="0">
                  <a:moveTo>
                    <a:pt x="2583" y="0"/>
                  </a:moveTo>
                  <a:cubicBezTo>
                    <a:pt x="1314" y="0"/>
                    <a:pt x="1" y="1343"/>
                    <a:pt x="425" y="3589"/>
                  </a:cubicBezTo>
                  <a:cubicBezTo>
                    <a:pt x="605" y="4741"/>
                    <a:pt x="965" y="5821"/>
                    <a:pt x="1157" y="6949"/>
                  </a:cubicBezTo>
                  <a:lnTo>
                    <a:pt x="3953" y="6949"/>
                  </a:lnTo>
                  <a:cubicBezTo>
                    <a:pt x="3929" y="6433"/>
                    <a:pt x="3941" y="5917"/>
                    <a:pt x="4001" y="5401"/>
                  </a:cubicBezTo>
                  <a:lnTo>
                    <a:pt x="2885" y="5401"/>
                  </a:lnTo>
                  <a:lnTo>
                    <a:pt x="2885" y="4645"/>
                  </a:lnTo>
                  <a:lnTo>
                    <a:pt x="4097" y="4645"/>
                  </a:lnTo>
                  <a:cubicBezTo>
                    <a:pt x="4133" y="4405"/>
                    <a:pt x="4181" y="4141"/>
                    <a:pt x="4253" y="3901"/>
                  </a:cubicBezTo>
                  <a:lnTo>
                    <a:pt x="2201" y="3901"/>
                  </a:lnTo>
                  <a:lnTo>
                    <a:pt x="2201" y="3145"/>
                  </a:lnTo>
                  <a:lnTo>
                    <a:pt x="4445" y="3145"/>
                  </a:lnTo>
                  <a:cubicBezTo>
                    <a:pt x="4505" y="2905"/>
                    <a:pt x="4529" y="2652"/>
                    <a:pt x="4541" y="2400"/>
                  </a:cubicBezTo>
                  <a:lnTo>
                    <a:pt x="2201" y="2364"/>
                  </a:lnTo>
                  <a:lnTo>
                    <a:pt x="2201" y="1620"/>
                  </a:lnTo>
                  <a:lnTo>
                    <a:pt x="4457" y="1620"/>
                  </a:lnTo>
                  <a:cubicBezTo>
                    <a:pt x="4124" y="507"/>
                    <a:pt x="3361" y="0"/>
                    <a:pt x="2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5"/>
            <p:cNvSpPr/>
            <p:nvPr/>
          </p:nvSpPr>
          <p:spPr>
            <a:xfrm>
              <a:off x="3500925" y="4516350"/>
              <a:ext cx="79225" cy="66100"/>
            </a:xfrm>
            <a:custGeom>
              <a:avLst/>
              <a:gdLst/>
              <a:ahLst/>
              <a:cxnLst/>
              <a:rect l="l" t="t" r="r" b="b"/>
              <a:pathLst>
                <a:path w="3169" h="2644" extrusionOk="0">
                  <a:moveTo>
                    <a:pt x="85" y="1"/>
                  </a:moveTo>
                  <a:cubicBezTo>
                    <a:pt x="1" y="661"/>
                    <a:pt x="61" y="1681"/>
                    <a:pt x="577" y="2221"/>
                  </a:cubicBezTo>
                  <a:cubicBezTo>
                    <a:pt x="819" y="2500"/>
                    <a:pt x="1200" y="2644"/>
                    <a:pt x="1577" y="2644"/>
                  </a:cubicBezTo>
                  <a:cubicBezTo>
                    <a:pt x="1947" y="2644"/>
                    <a:pt x="2313" y="2506"/>
                    <a:pt x="2545" y="2221"/>
                  </a:cubicBezTo>
                  <a:cubicBezTo>
                    <a:pt x="3169" y="1441"/>
                    <a:pt x="2941" y="361"/>
                    <a:pt x="2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5"/>
            <p:cNvSpPr/>
            <p:nvPr/>
          </p:nvSpPr>
          <p:spPr>
            <a:xfrm>
              <a:off x="3625450" y="4262550"/>
              <a:ext cx="113525" cy="174025"/>
            </a:xfrm>
            <a:custGeom>
              <a:avLst/>
              <a:gdLst/>
              <a:ahLst/>
              <a:cxnLst/>
              <a:rect l="l" t="t" r="r" b="b"/>
              <a:pathLst>
                <a:path w="4541" h="6961" extrusionOk="0">
                  <a:moveTo>
                    <a:pt x="1961" y="0"/>
                  </a:moveTo>
                  <a:cubicBezTo>
                    <a:pt x="1184" y="0"/>
                    <a:pt x="425" y="506"/>
                    <a:pt x="96" y="1620"/>
                  </a:cubicBezTo>
                  <a:lnTo>
                    <a:pt x="2340" y="1620"/>
                  </a:lnTo>
                  <a:lnTo>
                    <a:pt x="2340" y="2376"/>
                  </a:lnTo>
                  <a:lnTo>
                    <a:pt x="0" y="2376"/>
                  </a:lnTo>
                  <a:cubicBezTo>
                    <a:pt x="0" y="2628"/>
                    <a:pt x="24" y="2880"/>
                    <a:pt x="84" y="3120"/>
                  </a:cubicBezTo>
                  <a:lnTo>
                    <a:pt x="2340" y="3120"/>
                  </a:lnTo>
                  <a:lnTo>
                    <a:pt x="2340" y="3876"/>
                  </a:lnTo>
                  <a:lnTo>
                    <a:pt x="300" y="3876"/>
                  </a:lnTo>
                  <a:cubicBezTo>
                    <a:pt x="360" y="4116"/>
                    <a:pt x="408" y="4380"/>
                    <a:pt x="444" y="4620"/>
                  </a:cubicBezTo>
                  <a:lnTo>
                    <a:pt x="1656" y="4620"/>
                  </a:lnTo>
                  <a:lnTo>
                    <a:pt x="1656" y="5377"/>
                  </a:lnTo>
                  <a:lnTo>
                    <a:pt x="540" y="5377"/>
                  </a:lnTo>
                  <a:cubicBezTo>
                    <a:pt x="600" y="5893"/>
                    <a:pt x="624" y="6421"/>
                    <a:pt x="600" y="6961"/>
                  </a:cubicBezTo>
                  <a:lnTo>
                    <a:pt x="3384" y="6961"/>
                  </a:lnTo>
                  <a:cubicBezTo>
                    <a:pt x="3576" y="5821"/>
                    <a:pt x="3936" y="4740"/>
                    <a:pt x="4116" y="3588"/>
                  </a:cubicBezTo>
                  <a:cubicBezTo>
                    <a:pt x="4540" y="1343"/>
                    <a:pt x="3227" y="0"/>
                    <a:pt x="1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5"/>
            <p:cNvSpPr/>
            <p:nvPr/>
          </p:nvSpPr>
          <p:spPr>
            <a:xfrm>
              <a:off x="3632350" y="4452750"/>
              <a:ext cx="79225" cy="66100"/>
            </a:xfrm>
            <a:custGeom>
              <a:avLst/>
              <a:gdLst/>
              <a:ahLst/>
              <a:cxnLst/>
              <a:rect l="l" t="t" r="r" b="b"/>
              <a:pathLst>
                <a:path w="3169" h="2644" extrusionOk="0">
                  <a:moveTo>
                    <a:pt x="276" y="1"/>
                  </a:moveTo>
                  <a:cubicBezTo>
                    <a:pt x="240" y="361"/>
                    <a:pt x="0" y="1441"/>
                    <a:pt x="624" y="2221"/>
                  </a:cubicBezTo>
                  <a:cubicBezTo>
                    <a:pt x="856" y="2506"/>
                    <a:pt x="1225" y="2644"/>
                    <a:pt x="1596" y="2644"/>
                  </a:cubicBezTo>
                  <a:cubicBezTo>
                    <a:pt x="1975" y="2644"/>
                    <a:pt x="2356" y="2500"/>
                    <a:pt x="2592" y="2221"/>
                  </a:cubicBezTo>
                  <a:cubicBezTo>
                    <a:pt x="3120" y="1681"/>
                    <a:pt x="3168" y="673"/>
                    <a:pt x="3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8" name="Google Shape;2228;p36"/>
          <p:cNvGrpSpPr/>
          <p:nvPr/>
        </p:nvGrpSpPr>
        <p:grpSpPr>
          <a:xfrm rot="616249">
            <a:off x="7167499" y="3905465"/>
            <a:ext cx="1842484" cy="1384593"/>
            <a:chOff x="1163961" y="3016525"/>
            <a:chExt cx="1799107" cy="1701590"/>
          </a:xfrm>
        </p:grpSpPr>
        <p:sp>
          <p:nvSpPr>
            <p:cNvPr id="2229" name="Google Shape;2229;p36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6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1" name="Google Shape;2231;p36"/>
          <p:cNvSpPr txBox="1"/>
          <p:nvPr/>
        </p:nvSpPr>
        <p:spPr>
          <a:xfrm rot="1080952">
            <a:off x="7232735" y="4160575"/>
            <a:ext cx="1815828" cy="874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Важно понимать, что РФЦСЭ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единственная 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организация, занимающаяся проведением судебных экспертиз. 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2" name="Google Shape;2232;p36"/>
          <p:cNvSpPr/>
          <p:nvPr/>
        </p:nvSpPr>
        <p:spPr>
          <a:xfrm>
            <a:off x="4801275" y="2234752"/>
            <a:ext cx="783600" cy="4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36"/>
          <p:cNvSpPr/>
          <p:nvPr/>
        </p:nvSpPr>
        <p:spPr>
          <a:xfrm>
            <a:off x="931425" y="2232250"/>
            <a:ext cx="783600" cy="4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36"/>
          <p:cNvSpPr txBox="1">
            <a:spLocks noGrp="1"/>
          </p:cNvSpPr>
          <p:nvPr>
            <p:ph type="subTitle" idx="3"/>
          </p:nvPr>
        </p:nvSpPr>
        <p:spPr>
          <a:xfrm>
            <a:off x="1715025" y="1752950"/>
            <a:ext cx="25362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Оказание содействия органам или лицам, имеющим право назначать судебную экспертизу, в установлении обстоятельств, подлежащих доказыванию по конкретному делу, а также при разрешении вопросов, требующих специальных знаний в области науки, техники, искусства или ремесла.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5" name="Google Shape;2235;p36"/>
          <p:cNvSpPr txBox="1">
            <a:spLocks noGrp="1"/>
          </p:cNvSpPr>
          <p:nvPr>
            <p:ph type="title"/>
          </p:nvPr>
        </p:nvSpPr>
        <p:spPr>
          <a:xfrm>
            <a:off x="3495775" y="990725"/>
            <a:ext cx="3204900" cy="5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Цели РФЦСЭ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6" name="Google Shape;2236;p36"/>
          <p:cNvSpPr txBox="1">
            <a:spLocks noGrp="1"/>
          </p:cNvSpPr>
          <p:nvPr>
            <p:ph type="title" idx="9"/>
          </p:nvPr>
        </p:nvSpPr>
        <p:spPr>
          <a:xfrm flipH="1">
            <a:off x="4903725" y="186260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37" name="Google Shape;2237;p36"/>
          <p:cNvSpPr txBox="1">
            <a:spLocks noGrp="1"/>
          </p:cNvSpPr>
          <p:nvPr>
            <p:ph type="title" idx="14"/>
          </p:nvPr>
        </p:nvSpPr>
        <p:spPr>
          <a:xfrm flipH="1">
            <a:off x="1033875" y="186510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38" name="Google Shape;2238;p36"/>
          <p:cNvSpPr txBox="1"/>
          <p:nvPr/>
        </p:nvSpPr>
        <p:spPr>
          <a:xfrm>
            <a:off x="5728825" y="2064250"/>
            <a:ext cx="2412900" cy="1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Выполнение роли головного судебно-экспертного учреждения по научно-методическому обеспечению производства судебной экспертизы в судебно-экспертных учреждениях Минюста России.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9" name="Google Shape;2239;p36"/>
          <p:cNvSpPr/>
          <p:nvPr/>
        </p:nvSpPr>
        <p:spPr>
          <a:xfrm>
            <a:off x="2041875" y="973519"/>
            <a:ext cx="1372200" cy="54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36"/>
          <p:cNvSpPr txBox="1">
            <a:spLocks noGrp="1"/>
          </p:cNvSpPr>
          <p:nvPr>
            <p:ph type="title" idx="9"/>
          </p:nvPr>
        </p:nvSpPr>
        <p:spPr>
          <a:xfrm flipH="1">
            <a:off x="1903675" y="261025"/>
            <a:ext cx="1869300" cy="12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02</a:t>
            </a:r>
            <a:endParaRPr sz="10000"/>
          </a:p>
        </p:txBody>
      </p:sp>
      <p:grpSp>
        <p:nvGrpSpPr>
          <p:cNvPr id="2241" name="Google Shape;2241;p36"/>
          <p:cNvGrpSpPr/>
          <p:nvPr/>
        </p:nvGrpSpPr>
        <p:grpSpPr>
          <a:xfrm rot="-1275755">
            <a:off x="381097" y="-59592"/>
            <a:ext cx="1680325" cy="1515093"/>
            <a:chOff x="1163961" y="3016525"/>
            <a:chExt cx="1799107" cy="1701590"/>
          </a:xfrm>
        </p:grpSpPr>
        <p:sp>
          <p:nvSpPr>
            <p:cNvPr id="2242" name="Google Shape;2242;p36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6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4" name="Google Shape;2244;p36"/>
          <p:cNvSpPr txBox="1"/>
          <p:nvPr/>
        </p:nvSpPr>
        <p:spPr>
          <a:xfrm rot="-648912">
            <a:off x="425576" y="269009"/>
            <a:ext cx="1587600" cy="87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Поговорим более конкретно о РФЦСЭ. Начнем с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целей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которые выполняет данная организация.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45" name="Google Shape;2245;p36"/>
          <p:cNvCxnSpPr/>
          <p:nvPr/>
        </p:nvCxnSpPr>
        <p:spPr>
          <a:xfrm>
            <a:off x="1245300" y="1209950"/>
            <a:ext cx="3348900" cy="9339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46" name="Google Shape;2246;p36"/>
          <p:cNvSpPr/>
          <p:nvPr/>
        </p:nvSpPr>
        <p:spPr>
          <a:xfrm>
            <a:off x="4561275" y="206425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7" name="Google Shape;2247;p36"/>
          <p:cNvCxnSpPr/>
          <p:nvPr/>
        </p:nvCxnSpPr>
        <p:spPr>
          <a:xfrm flipH="1">
            <a:off x="4632925" y="2143850"/>
            <a:ext cx="2100" cy="18417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48" name="Google Shape;2248;p36"/>
          <p:cNvSpPr/>
          <p:nvPr/>
        </p:nvSpPr>
        <p:spPr>
          <a:xfrm>
            <a:off x="4553125" y="390125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9" name="Google Shape;2249;p36"/>
          <p:cNvCxnSpPr/>
          <p:nvPr/>
        </p:nvCxnSpPr>
        <p:spPr>
          <a:xfrm rot="10800000">
            <a:off x="4600875" y="4011575"/>
            <a:ext cx="3025200" cy="826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50" name="Google Shape;2250;p36"/>
          <p:cNvSpPr/>
          <p:nvPr/>
        </p:nvSpPr>
        <p:spPr>
          <a:xfrm>
            <a:off x="1140413" y="116682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36"/>
          <p:cNvSpPr/>
          <p:nvPr/>
        </p:nvSpPr>
        <p:spPr>
          <a:xfrm>
            <a:off x="7557925" y="475717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6" name="Google Shape;2256;p37"/>
          <p:cNvGrpSpPr/>
          <p:nvPr/>
        </p:nvGrpSpPr>
        <p:grpSpPr>
          <a:xfrm rot="912077">
            <a:off x="5405141" y="224159"/>
            <a:ext cx="3993448" cy="4346366"/>
            <a:chOff x="6470065" y="1016079"/>
            <a:chExt cx="2673966" cy="3060207"/>
          </a:xfrm>
        </p:grpSpPr>
        <p:sp>
          <p:nvSpPr>
            <p:cNvPr id="2257" name="Google Shape;2257;p37"/>
            <p:cNvSpPr/>
            <p:nvPr/>
          </p:nvSpPr>
          <p:spPr>
            <a:xfrm rot="-1129828">
              <a:off x="6781843" y="1599452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7"/>
            <p:cNvSpPr/>
            <p:nvPr/>
          </p:nvSpPr>
          <p:spPr>
            <a:xfrm rot="-1129828">
              <a:off x="6822901" y="1720242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7"/>
            <p:cNvSpPr/>
            <p:nvPr/>
          </p:nvSpPr>
          <p:spPr>
            <a:xfrm rot="-1129828">
              <a:off x="6863850" y="1840322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 rot="-1129828">
              <a:off x="6904782" y="1960353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7"/>
            <p:cNvSpPr/>
            <p:nvPr/>
          </p:nvSpPr>
          <p:spPr>
            <a:xfrm rot="-1129828">
              <a:off x="6945849" y="2080414"/>
              <a:ext cx="1534956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7"/>
            <p:cNvSpPr/>
            <p:nvPr/>
          </p:nvSpPr>
          <p:spPr>
            <a:xfrm rot="-1129828">
              <a:off x="6986790" y="2200443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7"/>
            <p:cNvSpPr/>
            <p:nvPr/>
          </p:nvSpPr>
          <p:spPr>
            <a:xfrm rot="-1129828">
              <a:off x="7027739" y="2320524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7"/>
            <p:cNvSpPr/>
            <p:nvPr/>
          </p:nvSpPr>
          <p:spPr>
            <a:xfrm rot="-1129828">
              <a:off x="7068797" y="2441314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7"/>
            <p:cNvSpPr/>
            <p:nvPr/>
          </p:nvSpPr>
          <p:spPr>
            <a:xfrm rot="-1129828">
              <a:off x="7109747" y="2561394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7"/>
            <p:cNvSpPr/>
            <p:nvPr/>
          </p:nvSpPr>
          <p:spPr>
            <a:xfrm rot="-1129828">
              <a:off x="7150679" y="2681425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7"/>
            <p:cNvSpPr/>
            <p:nvPr/>
          </p:nvSpPr>
          <p:spPr>
            <a:xfrm rot="-1129828">
              <a:off x="7191746" y="2801486"/>
              <a:ext cx="1534956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7"/>
            <p:cNvSpPr/>
            <p:nvPr/>
          </p:nvSpPr>
          <p:spPr>
            <a:xfrm rot="-1129828">
              <a:off x="7232687" y="2921515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7"/>
            <p:cNvSpPr/>
            <p:nvPr/>
          </p:nvSpPr>
          <p:spPr>
            <a:xfrm rot="-1129828">
              <a:off x="7273636" y="3041596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7"/>
            <p:cNvSpPr/>
            <p:nvPr/>
          </p:nvSpPr>
          <p:spPr>
            <a:xfrm rot="-1129828">
              <a:off x="7314694" y="3162386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7"/>
            <p:cNvSpPr/>
            <p:nvPr/>
          </p:nvSpPr>
          <p:spPr>
            <a:xfrm rot="-1129828">
              <a:off x="7355643" y="3282466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7"/>
            <p:cNvSpPr/>
            <p:nvPr/>
          </p:nvSpPr>
          <p:spPr>
            <a:xfrm rot="-1129828">
              <a:off x="7396576" y="3402497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7"/>
            <p:cNvSpPr/>
            <p:nvPr/>
          </p:nvSpPr>
          <p:spPr>
            <a:xfrm rot="-1129828">
              <a:off x="7437525" y="3522577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7"/>
            <p:cNvSpPr/>
            <p:nvPr/>
          </p:nvSpPr>
          <p:spPr>
            <a:xfrm rot="-1129828">
              <a:off x="6832420" y="1261923"/>
              <a:ext cx="1949256" cy="2568521"/>
            </a:xfrm>
            <a:custGeom>
              <a:avLst/>
              <a:gdLst/>
              <a:ahLst/>
              <a:cxnLst/>
              <a:rect l="l" t="t" r="r" b="b"/>
              <a:pathLst>
                <a:path w="37489" h="49399" extrusionOk="0">
                  <a:moveTo>
                    <a:pt x="2344" y="2113"/>
                  </a:moveTo>
                  <a:cubicBezTo>
                    <a:pt x="2656" y="2113"/>
                    <a:pt x="2959" y="2358"/>
                    <a:pt x="2959" y="2729"/>
                  </a:cubicBezTo>
                  <a:cubicBezTo>
                    <a:pt x="2959" y="3061"/>
                    <a:pt x="2685" y="3335"/>
                    <a:pt x="2339" y="3335"/>
                  </a:cubicBezTo>
                  <a:cubicBezTo>
                    <a:pt x="1805" y="3335"/>
                    <a:pt x="1530" y="2671"/>
                    <a:pt x="1920" y="2296"/>
                  </a:cubicBezTo>
                  <a:cubicBezTo>
                    <a:pt x="2042" y="2170"/>
                    <a:pt x="2194" y="2113"/>
                    <a:pt x="2344" y="2113"/>
                  </a:cubicBezTo>
                  <a:close/>
                  <a:moveTo>
                    <a:pt x="2344" y="4553"/>
                  </a:moveTo>
                  <a:cubicBezTo>
                    <a:pt x="2656" y="4553"/>
                    <a:pt x="2959" y="4798"/>
                    <a:pt x="2959" y="5169"/>
                  </a:cubicBezTo>
                  <a:cubicBezTo>
                    <a:pt x="2959" y="5501"/>
                    <a:pt x="2685" y="5775"/>
                    <a:pt x="2339" y="5775"/>
                  </a:cubicBezTo>
                  <a:cubicBezTo>
                    <a:pt x="1805" y="5775"/>
                    <a:pt x="1530" y="5111"/>
                    <a:pt x="1920" y="4736"/>
                  </a:cubicBezTo>
                  <a:cubicBezTo>
                    <a:pt x="2042" y="4609"/>
                    <a:pt x="2194" y="4553"/>
                    <a:pt x="2344" y="4553"/>
                  </a:cubicBezTo>
                  <a:close/>
                  <a:moveTo>
                    <a:pt x="2339" y="6992"/>
                  </a:moveTo>
                  <a:cubicBezTo>
                    <a:pt x="2656" y="6992"/>
                    <a:pt x="2959" y="7238"/>
                    <a:pt x="2959" y="7608"/>
                  </a:cubicBezTo>
                  <a:cubicBezTo>
                    <a:pt x="2959" y="7940"/>
                    <a:pt x="2685" y="8215"/>
                    <a:pt x="2339" y="8215"/>
                  </a:cubicBezTo>
                  <a:cubicBezTo>
                    <a:pt x="1805" y="8215"/>
                    <a:pt x="1530" y="7565"/>
                    <a:pt x="1906" y="7175"/>
                  </a:cubicBezTo>
                  <a:cubicBezTo>
                    <a:pt x="2032" y="7049"/>
                    <a:pt x="2187" y="6992"/>
                    <a:pt x="2339" y="6992"/>
                  </a:cubicBezTo>
                  <a:close/>
                  <a:moveTo>
                    <a:pt x="2344" y="9432"/>
                  </a:moveTo>
                  <a:cubicBezTo>
                    <a:pt x="2656" y="9432"/>
                    <a:pt x="2959" y="9677"/>
                    <a:pt x="2959" y="10048"/>
                  </a:cubicBezTo>
                  <a:cubicBezTo>
                    <a:pt x="2959" y="10394"/>
                    <a:pt x="2685" y="10654"/>
                    <a:pt x="2339" y="10654"/>
                  </a:cubicBezTo>
                  <a:cubicBezTo>
                    <a:pt x="2333" y="10654"/>
                    <a:pt x="2327" y="10654"/>
                    <a:pt x="2322" y="10654"/>
                  </a:cubicBezTo>
                  <a:cubicBezTo>
                    <a:pt x="1799" y="10654"/>
                    <a:pt x="1534" y="10000"/>
                    <a:pt x="1920" y="9615"/>
                  </a:cubicBezTo>
                  <a:cubicBezTo>
                    <a:pt x="2042" y="9488"/>
                    <a:pt x="2194" y="9432"/>
                    <a:pt x="2344" y="9432"/>
                  </a:cubicBezTo>
                  <a:close/>
                  <a:moveTo>
                    <a:pt x="2343" y="11878"/>
                  </a:moveTo>
                  <a:cubicBezTo>
                    <a:pt x="2656" y="11878"/>
                    <a:pt x="2959" y="12117"/>
                    <a:pt x="2959" y="12487"/>
                  </a:cubicBezTo>
                  <a:cubicBezTo>
                    <a:pt x="2959" y="12834"/>
                    <a:pt x="2685" y="13108"/>
                    <a:pt x="2339" y="13108"/>
                  </a:cubicBezTo>
                  <a:cubicBezTo>
                    <a:pt x="1805" y="13108"/>
                    <a:pt x="1530" y="12444"/>
                    <a:pt x="1920" y="12054"/>
                  </a:cubicBezTo>
                  <a:cubicBezTo>
                    <a:pt x="2042" y="11933"/>
                    <a:pt x="2194" y="11878"/>
                    <a:pt x="2343" y="11878"/>
                  </a:cubicBezTo>
                  <a:close/>
                  <a:moveTo>
                    <a:pt x="2333" y="14320"/>
                  </a:moveTo>
                  <a:cubicBezTo>
                    <a:pt x="2652" y="14320"/>
                    <a:pt x="2959" y="14564"/>
                    <a:pt x="2959" y="14927"/>
                  </a:cubicBezTo>
                  <a:cubicBezTo>
                    <a:pt x="2959" y="15273"/>
                    <a:pt x="2685" y="15548"/>
                    <a:pt x="2339" y="15548"/>
                  </a:cubicBezTo>
                  <a:cubicBezTo>
                    <a:pt x="1805" y="15548"/>
                    <a:pt x="1530" y="14884"/>
                    <a:pt x="1906" y="14494"/>
                  </a:cubicBezTo>
                  <a:cubicBezTo>
                    <a:pt x="2030" y="14374"/>
                    <a:pt x="2183" y="14320"/>
                    <a:pt x="2333" y="14320"/>
                  </a:cubicBezTo>
                  <a:close/>
                  <a:moveTo>
                    <a:pt x="2344" y="16765"/>
                  </a:moveTo>
                  <a:cubicBezTo>
                    <a:pt x="2656" y="16765"/>
                    <a:pt x="2959" y="17010"/>
                    <a:pt x="2959" y="17381"/>
                  </a:cubicBezTo>
                  <a:cubicBezTo>
                    <a:pt x="2959" y="17713"/>
                    <a:pt x="2685" y="17987"/>
                    <a:pt x="2339" y="17987"/>
                  </a:cubicBezTo>
                  <a:cubicBezTo>
                    <a:pt x="1805" y="17987"/>
                    <a:pt x="1530" y="17323"/>
                    <a:pt x="1920" y="16948"/>
                  </a:cubicBezTo>
                  <a:cubicBezTo>
                    <a:pt x="2042" y="16822"/>
                    <a:pt x="2194" y="16765"/>
                    <a:pt x="2344" y="16765"/>
                  </a:cubicBezTo>
                  <a:close/>
                  <a:moveTo>
                    <a:pt x="2344" y="19205"/>
                  </a:moveTo>
                  <a:cubicBezTo>
                    <a:pt x="2656" y="19205"/>
                    <a:pt x="2959" y="19450"/>
                    <a:pt x="2959" y="19821"/>
                  </a:cubicBezTo>
                  <a:cubicBezTo>
                    <a:pt x="2959" y="20153"/>
                    <a:pt x="2685" y="20427"/>
                    <a:pt x="2339" y="20427"/>
                  </a:cubicBezTo>
                  <a:cubicBezTo>
                    <a:pt x="1805" y="20427"/>
                    <a:pt x="1530" y="19763"/>
                    <a:pt x="1920" y="19388"/>
                  </a:cubicBezTo>
                  <a:cubicBezTo>
                    <a:pt x="2042" y="19261"/>
                    <a:pt x="2194" y="19205"/>
                    <a:pt x="2344" y="19205"/>
                  </a:cubicBezTo>
                  <a:close/>
                  <a:moveTo>
                    <a:pt x="2339" y="21644"/>
                  </a:moveTo>
                  <a:cubicBezTo>
                    <a:pt x="2656" y="21644"/>
                    <a:pt x="2959" y="21890"/>
                    <a:pt x="2959" y="22260"/>
                  </a:cubicBezTo>
                  <a:cubicBezTo>
                    <a:pt x="2959" y="22592"/>
                    <a:pt x="2685" y="22866"/>
                    <a:pt x="2339" y="22866"/>
                  </a:cubicBezTo>
                  <a:cubicBezTo>
                    <a:pt x="1805" y="22866"/>
                    <a:pt x="1530" y="22217"/>
                    <a:pt x="1906" y="21827"/>
                  </a:cubicBezTo>
                  <a:cubicBezTo>
                    <a:pt x="2032" y="21701"/>
                    <a:pt x="2187" y="21644"/>
                    <a:pt x="2339" y="21644"/>
                  </a:cubicBezTo>
                  <a:close/>
                  <a:moveTo>
                    <a:pt x="2344" y="24084"/>
                  </a:moveTo>
                  <a:cubicBezTo>
                    <a:pt x="2656" y="24084"/>
                    <a:pt x="2959" y="24329"/>
                    <a:pt x="2959" y="24700"/>
                  </a:cubicBezTo>
                  <a:cubicBezTo>
                    <a:pt x="2959" y="25046"/>
                    <a:pt x="2685" y="25306"/>
                    <a:pt x="2339" y="25306"/>
                  </a:cubicBezTo>
                  <a:cubicBezTo>
                    <a:pt x="2333" y="25306"/>
                    <a:pt x="2327" y="25306"/>
                    <a:pt x="2322" y="25306"/>
                  </a:cubicBezTo>
                  <a:cubicBezTo>
                    <a:pt x="1799" y="25306"/>
                    <a:pt x="1534" y="24652"/>
                    <a:pt x="1920" y="24267"/>
                  </a:cubicBezTo>
                  <a:cubicBezTo>
                    <a:pt x="2042" y="24140"/>
                    <a:pt x="2194" y="24084"/>
                    <a:pt x="2344" y="24084"/>
                  </a:cubicBezTo>
                  <a:close/>
                  <a:moveTo>
                    <a:pt x="2343" y="26530"/>
                  </a:moveTo>
                  <a:cubicBezTo>
                    <a:pt x="2656" y="26530"/>
                    <a:pt x="2959" y="26769"/>
                    <a:pt x="2959" y="27139"/>
                  </a:cubicBezTo>
                  <a:cubicBezTo>
                    <a:pt x="2959" y="27486"/>
                    <a:pt x="2685" y="27760"/>
                    <a:pt x="2339" y="27760"/>
                  </a:cubicBezTo>
                  <a:cubicBezTo>
                    <a:pt x="1805" y="27760"/>
                    <a:pt x="1530" y="27096"/>
                    <a:pt x="1920" y="26706"/>
                  </a:cubicBezTo>
                  <a:cubicBezTo>
                    <a:pt x="2042" y="26585"/>
                    <a:pt x="2194" y="26530"/>
                    <a:pt x="2343" y="26530"/>
                  </a:cubicBezTo>
                  <a:close/>
                  <a:moveTo>
                    <a:pt x="2339" y="28969"/>
                  </a:moveTo>
                  <a:cubicBezTo>
                    <a:pt x="2656" y="28969"/>
                    <a:pt x="2959" y="29208"/>
                    <a:pt x="2959" y="29579"/>
                  </a:cubicBezTo>
                  <a:cubicBezTo>
                    <a:pt x="2959" y="29925"/>
                    <a:pt x="2685" y="30200"/>
                    <a:pt x="2339" y="30200"/>
                  </a:cubicBezTo>
                  <a:cubicBezTo>
                    <a:pt x="1805" y="30200"/>
                    <a:pt x="1530" y="29536"/>
                    <a:pt x="1906" y="29146"/>
                  </a:cubicBezTo>
                  <a:cubicBezTo>
                    <a:pt x="2032" y="29024"/>
                    <a:pt x="2187" y="28969"/>
                    <a:pt x="2339" y="28969"/>
                  </a:cubicBezTo>
                  <a:close/>
                  <a:moveTo>
                    <a:pt x="2344" y="31417"/>
                  </a:moveTo>
                  <a:cubicBezTo>
                    <a:pt x="2656" y="31417"/>
                    <a:pt x="2959" y="31662"/>
                    <a:pt x="2959" y="32033"/>
                  </a:cubicBezTo>
                  <a:cubicBezTo>
                    <a:pt x="2959" y="32365"/>
                    <a:pt x="2685" y="32654"/>
                    <a:pt x="2339" y="32654"/>
                  </a:cubicBezTo>
                  <a:lnTo>
                    <a:pt x="2339" y="32639"/>
                  </a:lnTo>
                  <a:cubicBezTo>
                    <a:pt x="1805" y="32639"/>
                    <a:pt x="1530" y="31975"/>
                    <a:pt x="1920" y="31600"/>
                  </a:cubicBezTo>
                  <a:cubicBezTo>
                    <a:pt x="2042" y="31473"/>
                    <a:pt x="2194" y="31417"/>
                    <a:pt x="2344" y="31417"/>
                  </a:cubicBezTo>
                  <a:close/>
                  <a:moveTo>
                    <a:pt x="2344" y="33857"/>
                  </a:moveTo>
                  <a:cubicBezTo>
                    <a:pt x="2656" y="33857"/>
                    <a:pt x="2959" y="34102"/>
                    <a:pt x="2959" y="34473"/>
                  </a:cubicBezTo>
                  <a:cubicBezTo>
                    <a:pt x="2959" y="34805"/>
                    <a:pt x="2685" y="35079"/>
                    <a:pt x="2339" y="35079"/>
                  </a:cubicBezTo>
                  <a:cubicBezTo>
                    <a:pt x="1805" y="35079"/>
                    <a:pt x="1530" y="34415"/>
                    <a:pt x="1920" y="34040"/>
                  </a:cubicBezTo>
                  <a:cubicBezTo>
                    <a:pt x="2042" y="33913"/>
                    <a:pt x="2194" y="33857"/>
                    <a:pt x="2344" y="33857"/>
                  </a:cubicBezTo>
                  <a:close/>
                  <a:moveTo>
                    <a:pt x="2339" y="36296"/>
                  </a:moveTo>
                  <a:cubicBezTo>
                    <a:pt x="2656" y="36296"/>
                    <a:pt x="2959" y="36542"/>
                    <a:pt x="2959" y="36912"/>
                  </a:cubicBezTo>
                  <a:cubicBezTo>
                    <a:pt x="2959" y="37244"/>
                    <a:pt x="2685" y="37518"/>
                    <a:pt x="2339" y="37518"/>
                  </a:cubicBezTo>
                  <a:cubicBezTo>
                    <a:pt x="1805" y="37518"/>
                    <a:pt x="1530" y="36869"/>
                    <a:pt x="1906" y="36479"/>
                  </a:cubicBezTo>
                  <a:cubicBezTo>
                    <a:pt x="2032" y="36353"/>
                    <a:pt x="2187" y="36296"/>
                    <a:pt x="2339" y="36296"/>
                  </a:cubicBezTo>
                  <a:close/>
                  <a:moveTo>
                    <a:pt x="2344" y="38736"/>
                  </a:moveTo>
                  <a:cubicBezTo>
                    <a:pt x="2656" y="38736"/>
                    <a:pt x="2959" y="38981"/>
                    <a:pt x="2959" y="39352"/>
                  </a:cubicBezTo>
                  <a:cubicBezTo>
                    <a:pt x="2959" y="39698"/>
                    <a:pt x="2685" y="39958"/>
                    <a:pt x="2339" y="39958"/>
                  </a:cubicBezTo>
                  <a:cubicBezTo>
                    <a:pt x="2333" y="39958"/>
                    <a:pt x="2327" y="39958"/>
                    <a:pt x="2322" y="39958"/>
                  </a:cubicBezTo>
                  <a:cubicBezTo>
                    <a:pt x="1799" y="39958"/>
                    <a:pt x="1534" y="39304"/>
                    <a:pt x="1920" y="38919"/>
                  </a:cubicBezTo>
                  <a:cubicBezTo>
                    <a:pt x="2042" y="38792"/>
                    <a:pt x="2194" y="38736"/>
                    <a:pt x="2344" y="38736"/>
                  </a:cubicBezTo>
                  <a:close/>
                  <a:moveTo>
                    <a:pt x="2343" y="41182"/>
                  </a:moveTo>
                  <a:cubicBezTo>
                    <a:pt x="2656" y="41182"/>
                    <a:pt x="2959" y="41421"/>
                    <a:pt x="2959" y="41791"/>
                  </a:cubicBezTo>
                  <a:cubicBezTo>
                    <a:pt x="2959" y="42138"/>
                    <a:pt x="2685" y="42412"/>
                    <a:pt x="2339" y="42412"/>
                  </a:cubicBezTo>
                  <a:cubicBezTo>
                    <a:pt x="1805" y="42412"/>
                    <a:pt x="1530" y="41748"/>
                    <a:pt x="1920" y="41358"/>
                  </a:cubicBezTo>
                  <a:cubicBezTo>
                    <a:pt x="2042" y="41237"/>
                    <a:pt x="2194" y="41182"/>
                    <a:pt x="2343" y="41182"/>
                  </a:cubicBezTo>
                  <a:close/>
                  <a:moveTo>
                    <a:pt x="2337" y="43624"/>
                  </a:moveTo>
                  <a:cubicBezTo>
                    <a:pt x="2652" y="43624"/>
                    <a:pt x="2959" y="43867"/>
                    <a:pt x="2959" y="44231"/>
                  </a:cubicBezTo>
                  <a:cubicBezTo>
                    <a:pt x="2959" y="44577"/>
                    <a:pt x="2685" y="44852"/>
                    <a:pt x="2339" y="44852"/>
                  </a:cubicBezTo>
                  <a:cubicBezTo>
                    <a:pt x="1805" y="44852"/>
                    <a:pt x="1530" y="44188"/>
                    <a:pt x="1920" y="43798"/>
                  </a:cubicBezTo>
                  <a:cubicBezTo>
                    <a:pt x="2040" y="43678"/>
                    <a:pt x="2189" y="43624"/>
                    <a:pt x="2337" y="43624"/>
                  </a:cubicBezTo>
                  <a:close/>
                  <a:moveTo>
                    <a:pt x="2344" y="46069"/>
                  </a:moveTo>
                  <a:cubicBezTo>
                    <a:pt x="2656" y="46069"/>
                    <a:pt x="2959" y="46314"/>
                    <a:pt x="2959" y="46685"/>
                  </a:cubicBezTo>
                  <a:cubicBezTo>
                    <a:pt x="2959" y="47017"/>
                    <a:pt x="2685" y="47291"/>
                    <a:pt x="2339" y="47291"/>
                  </a:cubicBezTo>
                  <a:cubicBezTo>
                    <a:pt x="1805" y="47291"/>
                    <a:pt x="1530" y="46627"/>
                    <a:pt x="1920" y="46252"/>
                  </a:cubicBezTo>
                  <a:cubicBezTo>
                    <a:pt x="2042" y="46125"/>
                    <a:pt x="2194" y="46069"/>
                    <a:pt x="2344" y="46069"/>
                  </a:cubicBezTo>
                  <a:close/>
                  <a:moveTo>
                    <a:pt x="0" y="1"/>
                  </a:moveTo>
                  <a:lnTo>
                    <a:pt x="0" y="49399"/>
                  </a:lnTo>
                  <a:lnTo>
                    <a:pt x="37489" y="49399"/>
                  </a:lnTo>
                  <a:lnTo>
                    <a:pt x="374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7"/>
            <p:cNvSpPr/>
            <p:nvPr/>
          </p:nvSpPr>
          <p:spPr>
            <a:xfrm rot="-1129828">
              <a:off x="6769561" y="1594114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7"/>
            <p:cNvSpPr/>
            <p:nvPr/>
          </p:nvSpPr>
          <p:spPr>
            <a:xfrm rot="-1129828">
              <a:off x="6810619" y="1714124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7"/>
            <p:cNvSpPr/>
            <p:nvPr/>
          </p:nvSpPr>
          <p:spPr>
            <a:xfrm rot="-1129828">
              <a:off x="6851569" y="1834204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7"/>
            <p:cNvSpPr/>
            <p:nvPr/>
          </p:nvSpPr>
          <p:spPr>
            <a:xfrm rot="-1129828">
              <a:off x="6892510" y="1954286"/>
              <a:ext cx="1534956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7"/>
            <p:cNvSpPr/>
            <p:nvPr/>
          </p:nvSpPr>
          <p:spPr>
            <a:xfrm rot="-1129828">
              <a:off x="6933576" y="2075074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7"/>
            <p:cNvSpPr/>
            <p:nvPr/>
          </p:nvSpPr>
          <p:spPr>
            <a:xfrm rot="-1129828">
              <a:off x="6974509" y="2195105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7"/>
            <p:cNvSpPr/>
            <p:nvPr/>
          </p:nvSpPr>
          <p:spPr>
            <a:xfrm rot="-1129828">
              <a:off x="7015458" y="2315186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7"/>
            <p:cNvSpPr/>
            <p:nvPr/>
          </p:nvSpPr>
          <p:spPr>
            <a:xfrm rot="-1129828">
              <a:off x="7056516" y="2435196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9"/>
                  </a:lnTo>
                  <a:lnTo>
                    <a:pt x="29521" y="189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7"/>
            <p:cNvSpPr/>
            <p:nvPr/>
          </p:nvSpPr>
          <p:spPr>
            <a:xfrm rot="-1129828">
              <a:off x="7097465" y="2555276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7"/>
            <p:cNvSpPr/>
            <p:nvPr/>
          </p:nvSpPr>
          <p:spPr>
            <a:xfrm rot="-1129828">
              <a:off x="7138406" y="2675358"/>
              <a:ext cx="1534956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7"/>
            <p:cNvSpPr/>
            <p:nvPr/>
          </p:nvSpPr>
          <p:spPr>
            <a:xfrm rot="-1129828">
              <a:off x="7179473" y="2796146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7"/>
            <p:cNvSpPr/>
            <p:nvPr/>
          </p:nvSpPr>
          <p:spPr>
            <a:xfrm rot="-1129828">
              <a:off x="7220405" y="2916177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29521" y="174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7"/>
            <p:cNvSpPr/>
            <p:nvPr/>
          </p:nvSpPr>
          <p:spPr>
            <a:xfrm rot="-1129828">
              <a:off x="7261354" y="3036258"/>
              <a:ext cx="1534956" cy="9047"/>
            </a:xfrm>
            <a:custGeom>
              <a:avLst/>
              <a:gdLst/>
              <a:ahLst/>
              <a:cxnLst/>
              <a:rect l="l" t="t" r="r" b="b"/>
              <a:pathLst>
                <a:path w="29521" h="174" extrusionOk="0">
                  <a:moveTo>
                    <a:pt x="0" y="0"/>
                  </a:moveTo>
                  <a:lnTo>
                    <a:pt x="0" y="173"/>
                  </a:lnTo>
                  <a:lnTo>
                    <a:pt x="29521" y="173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7"/>
            <p:cNvSpPr/>
            <p:nvPr/>
          </p:nvSpPr>
          <p:spPr>
            <a:xfrm rot="-1129828">
              <a:off x="7302413" y="3156268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7"/>
            <p:cNvSpPr/>
            <p:nvPr/>
          </p:nvSpPr>
          <p:spPr>
            <a:xfrm rot="-1129828">
              <a:off x="7343362" y="3276348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7"/>
            <p:cNvSpPr/>
            <p:nvPr/>
          </p:nvSpPr>
          <p:spPr>
            <a:xfrm rot="-1129828">
              <a:off x="7384303" y="3396430"/>
              <a:ext cx="1534956" cy="9775"/>
            </a:xfrm>
            <a:custGeom>
              <a:avLst/>
              <a:gdLst/>
              <a:ahLst/>
              <a:cxnLst/>
              <a:rect l="l" t="t" r="r" b="b"/>
              <a:pathLst>
                <a:path w="29521" h="188" extrusionOk="0">
                  <a:moveTo>
                    <a:pt x="0" y="0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7"/>
            <p:cNvSpPr/>
            <p:nvPr/>
          </p:nvSpPr>
          <p:spPr>
            <a:xfrm rot="-1129828">
              <a:off x="7425244" y="3516459"/>
              <a:ext cx="1534956" cy="9827"/>
            </a:xfrm>
            <a:custGeom>
              <a:avLst/>
              <a:gdLst/>
              <a:ahLst/>
              <a:cxnLst/>
              <a:rect l="l" t="t" r="r" b="b"/>
              <a:pathLst>
                <a:path w="29521" h="189" extrusionOk="0">
                  <a:moveTo>
                    <a:pt x="0" y="1"/>
                  </a:moveTo>
                  <a:lnTo>
                    <a:pt x="0" y="188"/>
                  </a:lnTo>
                  <a:lnTo>
                    <a:pt x="29521" y="188"/>
                  </a:lnTo>
                  <a:lnTo>
                    <a:pt x="295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2" name="Google Shape;2292;p37"/>
          <p:cNvGrpSpPr/>
          <p:nvPr/>
        </p:nvGrpSpPr>
        <p:grpSpPr>
          <a:xfrm rot="912077">
            <a:off x="6928889" y="141048"/>
            <a:ext cx="654040" cy="618694"/>
            <a:chOff x="6903725" y="988375"/>
            <a:chExt cx="437938" cy="435613"/>
          </a:xfrm>
        </p:grpSpPr>
        <p:sp>
          <p:nvSpPr>
            <p:cNvPr id="2293" name="Google Shape;2293;p37"/>
            <p:cNvSpPr/>
            <p:nvPr/>
          </p:nvSpPr>
          <p:spPr>
            <a:xfrm>
              <a:off x="6940263" y="1022588"/>
              <a:ext cx="401400" cy="401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6903725" y="988375"/>
              <a:ext cx="401400" cy="40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37"/>
          <p:cNvSpPr txBox="1"/>
          <p:nvPr/>
        </p:nvSpPr>
        <p:spPr>
          <a:xfrm>
            <a:off x="1139075" y="1881325"/>
            <a:ext cx="41808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В состав системы государственных судебно-экспертных учреждений Минюста России входят: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 52 </a:t>
            </a:r>
            <a:r>
              <a:rPr lang="en" sz="1000" b="1" dirty="0">
                <a:latin typeface="Montserrat"/>
                <a:ea typeface="Montserrat"/>
                <a:cs typeface="Montserrat"/>
                <a:sym typeface="Montserrat"/>
              </a:rPr>
              <a:t>судебно-экспертные лаборатории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10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(далее - ЛСЭ); 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9 </a:t>
            </a:r>
            <a:r>
              <a:rPr lang="en" sz="1000" b="1" dirty="0">
                <a:latin typeface="Montserrat"/>
                <a:ea typeface="Montserrat"/>
                <a:cs typeface="Montserrat"/>
                <a:sym typeface="Montserrat"/>
              </a:rPr>
              <a:t>региональных центров судебной экспертизы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 (далее - РЦСЭ);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Montserrat"/>
              <a:buChar char="●"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один </a:t>
            </a:r>
            <a:r>
              <a:rPr lang="en" sz="1000" b="1" dirty="0">
                <a:latin typeface="Montserrat"/>
                <a:ea typeface="Montserrat"/>
                <a:cs typeface="Montserrat"/>
                <a:sym typeface="Montserrat"/>
              </a:rPr>
              <a:t>федеральный центр судебной экспертизы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 - Российский федеральный центр судебной экспертизы при Министерстве юстиции Российской Федерации.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Единственным учредителем этих организаций является Минюст России, которому они </a:t>
            </a:r>
            <a:r>
              <a:rPr lang="en" sz="1000" b="1" dirty="0">
                <a:latin typeface="Montserrat"/>
                <a:ea typeface="Montserrat"/>
                <a:cs typeface="Montserrat"/>
                <a:sym typeface="Montserrat"/>
              </a:rPr>
              <a:t>подчиняются </a:t>
            </a: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непосредственно во всех вопросах своей деятельности.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6" name="Google Shape;2296;p37"/>
          <p:cNvSpPr txBox="1"/>
          <p:nvPr/>
        </p:nvSpPr>
        <p:spPr>
          <a:xfrm>
            <a:off x="730150" y="957925"/>
            <a:ext cx="467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судебных учреждений</a:t>
            </a: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7" name="Google Shape;2297;p37"/>
          <p:cNvSpPr txBox="1"/>
          <p:nvPr/>
        </p:nvSpPr>
        <p:spPr>
          <a:xfrm>
            <a:off x="4019175" y="1490950"/>
            <a:ext cx="103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(далее СЭУ)</a:t>
            </a:r>
            <a:endParaRPr/>
          </a:p>
        </p:txBody>
      </p:sp>
      <p:sp>
        <p:nvSpPr>
          <p:cNvPr id="2298" name="Google Shape;2298;p37"/>
          <p:cNvSpPr txBox="1"/>
          <p:nvPr/>
        </p:nvSpPr>
        <p:spPr>
          <a:xfrm rot="-175122">
            <a:off x="6173976" y="734778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Воронежский РЦСЭ Минюста России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9" name="Google Shape;2299;p37"/>
          <p:cNvSpPr txBox="1"/>
          <p:nvPr/>
        </p:nvSpPr>
        <p:spPr>
          <a:xfrm rot="-175122">
            <a:off x="6368451" y="3626903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Дальневосточный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0" name="Google Shape;2300;p37"/>
          <p:cNvSpPr txBox="1"/>
          <p:nvPr/>
        </p:nvSpPr>
        <p:spPr>
          <a:xfrm rot="-175122">
            <a:off x="6212751" y="1104128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Северо-Западный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1" name="Google Shape;2301;p37"/>
          <p:cNvSpPr txBox="1"/>
          <p:nvPr/>
        </p:nvSpPr>
        <p:spPr>
          <a:xfrm rot="-175122">
            <a:off x="6212751" y="1434253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Южный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2" name="Google Shape;2302;p37"/>
          <p:cNvSpPr txBox="1"/>
          <p:nvPr/>
        </p:nvSpPr>
        <p:spPr>
          <a:xfrm rot="-175122">
            <a:off x="6245076" y="1816028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ФБУ Северо-Кавказский РЦСЭ Минюста России;</a:t>
            </a: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3" name="Google Shape;2303;p37"/>
          <p:cNvSpPr txBox="1"/>
          <p:nvPr/>
        </p:nvSpPr>
        <p:spPr>
          <a:xfrm rot="-175122">
            <a:off x="6286451" y="2167653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Приволжский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4" name="Google Shape;2304;p37"/>
          <p:cNvSpPr txBox="1"/>
          <p:nvPr/>
        </p:nvSpPr>
        <p:spPr>
          <a:xfrm rot="-175122">
            <a:off x="6332376" y="2527928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Средне-Волжский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5" name="Google Shape;2305;p37"/>
          <p:cNvSpPr txBox="1"/>
          <p:nvPr/>
        </p:nvSpPr>
        <p:spPr>
          <a:xfrm rot="-175122">
            <a:off x="6368451" y="2897278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Уральский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6" name="Google Shape;2306;p37"/>
          <p:cNvSpPr txBox="1"/>
          <p:nvPr/>
        </p:nvSpPr>
        <p:spPr>
          <a:xfrm rot="-175122">
            <a:off x="6368451" y="3269953"/>
            <a:ext cx="2851599" cy="3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imes New Roman"/>
                <a:ea typeface="Times New Roman"/>
                <a:cs typeface="Times New Roman"/>
                <a:sym typeface="Times New Roman"/>
              </a:rPr>
              <a:t>ФБУ Сибирский РЦСЭ Минюста России;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7" name="Google Shape;2307;p37"/>
          <p:cNvSpPr txBox="1"/>
          <p:nvPr/>
        </p:nvSpPr>
        <p:spPr>
          <a:xfrm rot="-173402">
            <a:off x="5990758" y="802014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8" name="Google Shape;2308;p37"/>
          <p:cNvSpPr txBox="1"/>
          <p:nvPr/>
        </p:nvSpPr>
        <p:spPr>
          <a:xfrm rot="-173402">
            <a:off x="6038408" y="1184289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9" name="Google Shape;2309;p37"/>
          <p:cNvSpPr txBox="1"/>
          <p:nvPr/>
        </p:nvSpPr>
        <p:spPr>
          <a:xfrm rot="-173402">
            <a:off x="6038408" y="1491039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0" name="Google Shape;2310;p37"/>
          <p:cNvSpPr txBox="1"/>
          <p:nvPr/>
        </p:nvSpPr>
        <p:spPr>
          <a:xfrm rot="-173402">
            <a:off x="6074472" y="1843226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1" name="Google Shape;2311;p37"/>
          <p:cNvSpPr txBox="1"/>
          <p:nvPr/>
        </p:nvSpPr>
        <p:spPr>
          <a:xfrm rot="-173402">
            <a:off x="6100333" y="2228089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2" name="Google Shape;2312;p37"/>
          <p:cNvSpPr txBox="1"/>
          <p:nvPr/>
        </p:nvSpPr>
        <p:spPr>
          <a:xfrm rot="-173402">
            <a:off x="6132433" y="2605214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3" name="Google Shape;2313;p37"/>
          <p:cNvSpPr txBox="1"/>
          <p:nvPr/>
        </p:nvSpPr>
        <p:spPr>
          <a:xfrm rot="-173402">
            <a:off x="6176408" y="2982339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4" name="Google Shape;2314;p37"/>
          <p:cNvSpPr txBox="1"/>
          <p:nvPr/>
        </p:nvSpPr>
        <p:spPr>
          <a:xfrm rot="-173402">
            <a:off x="6176408" y="3359464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5" name="Google Shape;2315;p37"/>
          <p:cNvSpPr txBox="1"/>
          <p:nvPr/>
        </p:nvSpPr>
        <p:spPr>
          <a:xfrm rot="-173402">
            <a:off x="6176408" y="3719389"/>
            <a:ext cx="279656" cy="3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38"/>
          <p:cNvSpPr/>
          <p:nvPr/>
        </p:nvSpPr>
        <p:spPr>
          <a:xfrm>
            <a:off x="2155450" y="889525"/>
            <a:ext cx="3547500" cy="60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38"/>
          <p:cNvSpPr/>
          <p:nvPr/>
        </p:nvSpPr>
        <p:spPr>
          <a:xfrm>
            <a:off x="4801275" y="2234752"/>
            <a:ext cx="783600" cy="4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38"/>
          <p:cNvSpPr/>
          <p:nvPr/>
        </p:nvSpPr>
        <p:spPr>
          <a:xfrm>
            <a:off x="931425" y="2232250"/>
            <a:ext cx="783600" cy="4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38"/>
          <p:cNvSpPr txBox="1">
            <a:spLocks noGrp="1"/>
          </p:cNvSpPr>
          <p:nvPr>
            <p:ph type="subTitle" idx="3"/>
          </p:nvPr>
        </p:nvSpPr>
        <p:spPr>
          <a:xfrm>
            <a:off x="1715025" y="1938875"/>
            <a:ext cx="2536200" cy="19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производство судебных экспертиз 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уголовным, гражданским, арбитражным делам и по делам об административных правонарушениях, судебных экспертиз и экспертных исследований при проверке сообщения о преступлении;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4" name="Google Shape;2324;p38"/>
          <p:cNvSpPr txBox="1">
            <a:spLocks noGrp="1"/>
          </p:cNvSpPr>
          <p:nvPr>
            <p:ph type="title"/>
          </p:nvPr>
        </p:nvSpPr>
        <p:spPr>
          <a:xfrm>
            <a:off x="2110225" y="1055350"/>
            <a:ext cx="3618600" cy="4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Виды деятельности РФЦСЭ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5" name="Google Shape;2325;p38"/>
          <p:cNvSpPr txBox="1">
            <a:spLocks noGrp="1"/>
          </p:cNvSpPr>
          <p:nvPr>
            <p:ph type="title" idx="9"/>
          </p:nvPr>
        </p:nvSpPr>
        <p:spPr>
          <a:xfrm flipH="1">
            <a:off x="4903725" y="186260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26" name="Google Shape;2326;p38"/>
          <p:cNvSpPr txBox="1">
            <a:spLocks noGrp="1"/>
          </p:cNvSpPr>
          <p:nvPr>
            <p:ph type="title" idx="14"/>
          </p:nvPr>
        </p:nvSpPr>
        <p:spPr>
          <a:xfrm flipH="1">
            <a:off x="1033875" y="186510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27" name="Google Shape;2327;p38"/>
          <p:cNvSpPr txBox="1"/>
          <p:nvPr/>
        </p:nvSpPr>
        <p:spPr>
          <a:xfrm>
            <a:off x="5728825" y="2064250"/>
            <a:ext cx="2768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научно-методическое обеспечение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производства </a:t>
            </a: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судебных экспертиз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в судебно-экспертных учреждениях Минюста России;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28" name="Google Shape;2328;p38"/>
          <p:cNvGrpSpPr/>
          <p:nvPr/>
        </p:nvGrpSpPr>
        <p:grpSpPr>
          <a:xfrm rot="-279670">
            <a:off x="7149672" y="-53966"/>
            <a:ext cx="1954898" cy="1761947"/>
            <a:chOff x="1163961" y="3016525"/>
            <a:chExt cx="1799107" cy="1701590"/>
          </a:xfrm>
        </p:grpSpPr>
        <p:sp>
          <p:nvSpPr>
            <p:cNvPr id="2329" name="Google Shape;2329;p38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1" name="Google Shape;2331;p38"/>
          <p:cNvSpPr txBox="1"/>
          <p:nvPr/>
        </p:nvSpPr>
        <p:spPr>
          <a:xfrm rot="198196">
            <a:off x="7210808" y="446587"/>
            <a:ext cx="1884731" cy="59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сказали о целях и системе судебных учреждений в России, но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делает 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РФЦСЭ?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2" name="Google Shape;2332;p38"/>
          <p:cNvSpPr/>
          <p:nvPr/>
        </p:nvSpPr>
        <p:spPr>
          <a:xfrm>
            <a:off x="828975" y="3816400"/>
            <a:ext cx="783600" cy="4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38"/>
          <p:cNvSpPr txBox="1">
            <a:spLocks noGrp="1"/>
          </p:cNvSpPr>
          <p:nvPr>
            <p:ph type="subTitle" idx="3"/>
          </p:nvPr>
        </p:nvSpPr>
        <p:spPr>
          <a:xfrm>
            <a:off x="1715025" y="3445550"/>
            <a:ext cx="2536200" cy="19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выпуск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ведомственных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изданий в области судебной экспертизы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и обеспечение судебно-экспертных учреждений Минюста России научно-методическими материалами;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4" name="Google Shape;2334;p38"/>
          <p:cNvSpPr txBox="1">
            <a:spLocks noGrp="1"/>
          </p:cNvSpPr>
          <p:nvPr>
            <p:ph type="title" idx="14"/>
          </p:nvPr>
        </p:nvSpPr>
        <p:spPr>
          <a:xfrm flipH="1">
            <a:off x="931425" y="3449250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335" name="Google Shape;2335;p38"/>
          <p:cNvSpPr/>
          <p:nvPr/>
        </p:nvSpPr>
        <p:spPr>
          <a:xfrm>
            <a:off x="4801275" y="3854977"/>
            <a:ext cx="783600" cy="4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38"/>
          <p:cNvSpPr txBox="1">
            <a:spLocks noGrp="1"/>
          </p:cNvSpPr>
          <p:nvPr>
            <p:ph type="title" idx="9"/>
          </p:nvPr>
        </p:nvSpPr>
        <p:spPr>
          <a:xfrm flipH="1">
            <a:off x="4903725" y="3482825"/>
            <a:ext cx="5787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37" name="Google Shape;2337;p38"/>
          <p:cNvSpPr txBox="1"/>
          <p:nvPr/>
        </p:nvSpPr>
        <p:spPr>
          <a:xfrm>
            <a:off x="5728825" y="3684475"/>
            <a:ext cx="2768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подготовка и аттестация работников судебно-экспертных учреждений 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Минюста России по экспертным специальностям в области судебной экспертизы.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39"/>
          <p:cNvSpPr/>
          <p:nvPr/>
        </p:nvSpPr>
        <p:spPr>
          <a:xfrm>
            <a:off x="5226175" y="1988019"/>
            <a:ext cx="1372200" cy="54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39"/>
          <p:cNvSpPr txBox="1">
            <a:spLocks noGrp="1"/>
          </p:cNvSpPr>
          <p:nvPr>
            <p:ph type="title"/>
          </p:nvPr>
        </p:nvSpPr>
        <p:spPr>
          <a:xfrm>
            <a:off x="5327039" y="2894725"/>
            <a:ext cx="2889900" cy="7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Из истории судебной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экспертизы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4" name="Google Shape;2344;p39"/>
          <p:cNvSpPr txBox="1">
            <a:spLocks noGrp="1"/>
          </p:cNvSpPr>
          <p:nvPr>
            <p:ph type="title" idx="2"/>
          </p:nvPr>
        </p:nvSpPr>
        <p:spPr>
          <a:xfrm flipH="1">
            <a:off x="5327050" y="1124100"/>
            <a:ext cx="1869300" cy="12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2345" name="Google Shape;2345;p39"/>
          <p:cNvPicPr preferRelativeResize="0"/>
          <p:nvPr/>
        </p:nvPicPr>
        <p:blipFill rotWithShape="1">
          <a:blip r:embed="rId3">
            <a:alphaModFix/>
          </a:blip>
          <a:srcRect l="21450" r="21455"/>
          <a:stretch/>
        </p:blipFill>
        <p:spPr>
          <a:xfrm rot="-371756">
            <a:off x="1183924" y="864666"/>
            <a:ext cx="2868556" cy="3356191"/>
          </a:xfrm>
          <a:prstGeom prst="rect">
            <a:avLst/>
          </a:prstGeom>
          <a:noFill/>
          <a:ln w="1143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grpSp>
        <p:nvGrpSpPr>
          <p:cNvPr id="2346" name="Google Shape;2346;p39"/>
          <p:cNvGrpSpPr/>
          <p:nvPr/>
        </p:nvGrpSpPr>
        <p:grpSpPr>
          <a:xfrm rot="-2233984" flipH="1">
            <a:off x="3421265" y="694653"/>
            <a:ext cx="507177" cy="715034"/>
            <a:chOff x="2565725" y="3732950"/>
            <a:chExt cx="820075" cy="1228175"/>
          </a:xfrm>
        </p:grpSpPr>
        <p:sp>
          <p:nvSpPr>
            <p:cNvPr id="2347" name="Google Shape;2347;p39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4" name="Google Shape;2394;p39"/>
          <p:cNvSpPr/>
          <p:nvPr/>
        </p:nvSpPr>
        <p:spPr>
          <a:xfrm>
            <a:off x="1456975" y="322467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95" name="Google Shape;2395;p39"/>
          <p:cNvCxnSpPr/>
          <p:nvPr/>
        </p:nvCxnSpPr>
        <p:spPr>
          <a:xfrm rot="10800000">
            <a:off x="555650" y="-51725"/>
            <a:ext cx="967500" cy="33294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6" name="Google Shape;2396;p39"/>
          <p:cNvCxnSpPr/>
          <p:nvPr/>
        </p:nvCxnSpPr>
        <p:spPr>
          <a:xfrm>
            <a:off x="1523150" y="3333150"/>
            <a:ext cx="4188900" cy="1842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97" name="Google Shape;2397;p39"/>
          <p:cNvGrpSpPr/>
          <p:nvPr/>
        </p:nvGrpSpPr>
        <p:grpSpPr>
          <a:xfrm>
            <a:off x="5650780" y="2885037"/>
            <a:ext cx="350172" cy="392642"/>
            <a:chOff x="3980950" y="1911300"/>
            <a:chExt cx="304550" cy="339950"/>
          </a:xfrm>
        </p:grpSpPr>
        <p:sp>
          <p:nvSpPr>
            <p:cNvPr id="2398" name="Google Shape;2398;p39"/>
            <p:cNvSpPr/>
            <p:nvPr/>
          </p:nvSpPr>
          <p:spPr>
            <a:xfrm>
              <a:off x="4049075" y="2146525"/>
              <a:ext cx="121525" cy="104725"/>
            </a:xfrm>
            <a:custGeom>
              <a:avLst/>
              <a:gdLst/>
              <a:ahLst/>
              <a:cxnLst/>
              <a:rect l="l" t="t" r="r" b="b"/>
              <a:pathLst>
                <a:path w="4861" h="4189" extrusionOk="0">
                  <a:moveTo>
                    <a:pt x="4140" y="1044"/>
                  </a:moveTo>
                  <a:lnTo>
                    <a:pt x="4140" y="1836"/>
                  </a:lnTo>
                  <a:lnTo>
                    <a:pt x="3336" y="1836"/>
                  </a:lnTo>
                  <a:lnTo>
                    <a:pt x="3336" y="1044"/>
                  </a:lnTo>
                  <a:close/>
                  <a:moveTo>
                    <a:pt x="4140" y="2592"/>
                  </a:moveTo>
                  <a:lnTo>
                    <a:pt x="4140" y="3396"/>
                  </a:lnTo>
                  <a:lnTo>
                    <a:pt x="3336" y="3396"/>
                  </a:lnTo>
                  <a:lnTo>
                    <a:pt x="3336" y="2592"/>
                  </a:lnTo>
                  <a:close/>
                  <a:moveTo>
                    <a:pt x="0" y="0"/>
                  </a:moveTo>
                  <a:lnTo>
                    <a:pt x="0" y="4188"/>
                  </a:lnTo>
                  <a:lnTo>
                    <a:pt x="4860" y="4188"/>
                  </a:lnTo>
                  <a:lnTo>
                    <a:pt x="48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4190675" y="2146225"/>
              <a:ext cx="26725" cy="105025"/>
            </a:xfrm>
            <a:custGeom>
              <a:avLst/>
              <a:gdLst/>
              <a:ahLst/>
              <a:cxnLst/>
              <a:rect l="l" t="t" r="r" b="b"/>
              <a:pathLst>
                <a:path w="1069" h="4201" extrusionOk="0">
                  <a:moveTo>
                    <a:pt x="0" y="0"/>
                  </a:moveTo>
                  <a:lnTo>
                    <a:pt x="0" y="4200"/>
                  </a:lnTo>
                  <a:lnTo>
                    <a:pt x="1069" y="420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4047575" y="2100925"/>
              <a:ext cx="171325" cy="25525"/>
            </a:xfrm>
            <a:custGeom>
              <a:avLst/>
              <a:gdLst/>
              <a:ahLst/>
              <a:cxnLst/>
              <a:rect l="l" t="t" r="r" b="b"/>
              <a:pathLst>
                <a:path w="6853" h="1021" extrusionOk="0">
                  <a:moveTo>
                    <a:pt x="288" y="0"/>
                  </a:moveTo>
                  <a:lnTo>
                    <a:pt x="0" y="1020"/>
                  </a:lnTo>
                  <a:lnTo>
                    <a:pt x="6853" y="1020"/>
                  </a:lnTo>
                  <a:lnTo>
                    <a:pt x="65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4237175" y="2145625"/>
              <a:ext cx="48325" cy="105625"/>
            </a:xfrm>
            <a:custGeom>
              <a:avLst/>
              <a:gdLst/>
              <a:ahLst/>
              <a:cxnLst/>
              <a:rect l="l" t="t" r="r" b="b"/>
              <a:pathLst>
                <a:path w="1933" h="4225" extrusionOk="0">
                  <a:moveTo>
                    <a:pt x="1" y="0"/>
                  </a:moveTo>
                  <a:lnTo>
                    <a:pt x="1" y="4224"/>
                  </a:lnTo>
                  <a:lnTo>
                    <a:pt x="1933" y="4224"/>
                  </a:lnTo>
                  <a:lnTo>
                    <a:pt x="1933" y="2304"/>
                  </a:lnTo>
                  <a:cubicBezTo>
                    <a:pt x="1921" y="1032"/>
                    <a:pt x="1093" y="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3980950" y="2145625"/>
              <a:ext cx="48350" cy="105625"/>
            </a:xfrm>
            <a:custGeom>
              <a:avLst/>
              <a:gdLst/>
              <a:ahLst/>
              <a:cxnLst/>
              <a:rect l="l" t="t" r="r" b="b"/>
              <a:pathLst>
                <a:path w="1934" h="4225" extrusionOk="0">
                  <a:moveTo>
                    <a:pt x="1933" y="0"/>
                  </a:moveTo>
                  <a:cubicBezTo>
                    <a:pt x="841" y="12"/>
                    <a:pt x="13" y="1044"/>
                    <a:pt x="1" y="2304"/>
                  </a:cubicBezTo>
                  <a:lnTo>
                    <a:pt x="1" y="4224"/>
                  </a:lnTo>
                  <a:lnTo>
                    <a:pt x="1933" y="4224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4070375" y="2031600"/>
              <a:ext cx="125725" cy="49250"/>
            </a:xfrm>
            <a:custGeom>
              <a:avLst/>
              <a:gdLst/>
              <a:ahLst/>
              <a:cxnLst/>
              <a:rect l="l" t="t" r="r" b="b"/>
              <a:pathLst>
                <a:path w="5029" h="1970" extrusionOk="0">
                  <a:moveTo>
                    <a:pt x="2508" y="1"/>
                  </a:moveTo>
                  <a:cubicBezTo>
                    <a:pt x="2412" y="133"/>
                    <a:pt x="2292" y="253"/>
                    <a:pt x="2160" y="349"/>
                  </a:cubicBezTo>
                  <a:cubicBezTo>
                    <a:pt x="1812" y="617"/>
                    <a:pt x="1393" y="754"/>
                    <a:pt x="971" y="754"/>
                  </a:cubicBezTo>
                  <a:cubicBezTo>
                    <a:pt x="638" y="754"/>
                    <a:pt x="302" y="668"/>
                    <a:pt x="0" y="493"/>
                  </a:cubicBezTo>
                  <a:lnTo>
                    <a:pt x="0" y="493"/>
                  </a:lnTo>
                  <a:cubicBezTo>
                    <a:pt x="60" y="985"/>
                    <a:pt x="156" y="1477"/>
                    <a:pt x="264" y="1969"/>
                  </a:cubicBezTo>
                  <a:lnTo>
                    <a:pt x="4740" y="1969"/>
                  </a:lnTo>
                  <a:cubicBezTo>
                    <a:pt x="4860" y="1489"/>
                    <a:pt x="4956" y="985"/>
                    <a:pt x="5028" y="493"/>
                  </a:cubicBezTo>
                  <a:lnTo>
                    <a:pt x="5028" y="493"/>
                  </a:lnTo>
                  <a:cubicBezTo>
                    <a:pt x="4726" y="668"/>
                    <a:pt x="4391" y="754"/>
                    <a:pt x="4057" y="754"/>
                  </a:cubicBezTo>
                  <a:cubicBezTo>
                    <a:pt x="3636" y="754"/>
                    <a:pt x="3217" y="617"/>
                    <a:pt x="2868" y="349"/>
                  </a:cubicBezTo>
                  <a:cubicBezTo>
                    <a:pt x="2736" y="253"/>
                    <a:pt x="2616" y="133"/>
                    <a:pt x="2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4066775" y="2004900"/>
              <a:ext cx="56425" cy="24925"/>
            </a:xfrm>
            <a:custGeom>
              <a:avLst/>
              <a:gdLst/>
              <a:ahLst/>
              <a:cxnLst/>
              <a:rect l="l" t="t" r="r" b="b"/>
              <a:pathLst>
                <a:path w="2257" h="997" extrusionOk="0">
                  <a:moveTo>
                    <a:pt x="0" y="1"/>
                  </a:moveTo>
                  <a:cubicBezTo>
                    <a:pt x="72" y="565"/>
                    <a:pt x="552" y="997"/>
                    <a:pt x="1128" y="997"/>
                  </a:cubicBezTo>
                  <a:cubicBezTo>
                    <a:pt x="1692" y="997"/>
                    <a:pt x="2184" y="565"/>
                    <a:pt x="2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4143575" y="2004900"/>
              <a:ext cx="56125" cy="24925"/>
            </a:xfrm>
            <a:custGeom>
              <a:avLst/>
              <a:gdLst/>
              <a:ahLst/>
              <a:cxnLst/>
              <a:rect l="l" t="t" r="r" b="b"/>
              <a:pathLst>
                <a:path w="2245" h="997" extrusionOk="0">
                  <a:moveTo>
                    <a:pt x="0" y="1"/>
                  </a:moveTo>
                  <a:cubicBezTo>
                    <a:pt x="72" y="565"/>
                    <a:pt x="552" y="997"/>
                    <a:pt x="1128" y="997"/>
                  </a:cubicBezTo>
                  <a:cubicBezTo>
                    <a:pt x="1692" y="997"/>
                    <a:pt x="2172" y="565"/>
                    <a:pt x="2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4029275" y="1911300"/>
              <a:ext cx="207925" cy="73825"/>
            </a:xfrm>
            <a:custGeom>
              <a:avLst/>
              <a:gdLst/>
              <a:ahLst/>
              <a:cxnLst/>
              <a:rect l="l" t="t" r="r" b="b"/>
              <a:pathLst>
                <a:path w="8317" h="2953" extrusionOk="0">
                  <a:moveTo>
                    <a:pt x="2004" y="1"/>
                  </a:moveTo>
                  <a:lnTo>
                    <a:pt x="1404" y="2149"/>
                  </a:lnTo>
                  <a:lnTo>
                    <a:pt x="0" y="2149"/>
                  </a:lnTo>
                  <a:lnTo>
                    <a:pt x="0" y="2953"/>
                  </a:lnTo>
                  <a:lnTo>
                    <a:pt x="8317" y="2953"/>
                  </a:lnTo>
                  <a:lnTo>
                    <a:pt x="8317" y="2149"/>
                  </a:lnTo>
                  <a:lnTo>
                    <a:pt x="6900" y="2149"/>
                  </a:lnTo>
                  <a:lnTo>
                    <a:pt x="6300" y="1"/>
                  </a:lnTo>
                  <a:lnTo>
                    <a:pt x="4152" y="589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40"/>
          <p:cNvSpPr/>
          <p:nvPr/>
        </p:nvSpPr>
        <p:spPr>
          <a:xfrm>
            <a:off x="770419" y="2513450"/>
            <a:ext cx="3050100" cy="19206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0"/>
          <p:cNvSpPr txBox="1">
            <a:spLocks noGrp="1"/>
          </p:cNvSpPr>
          <p:nvPr>
            <p:ph type="subTitle" idx="1"/>
          </p:nvPr>
        </p:nvSpPr>
        <p:spPr>
          <a:xfrm>
            <a:off x="659725" y="632425"/>
            <a:ext cx="7410900" cy="14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Появление криминалистических методов, в частности экспертиз, неразрывно связано с уголовным преследованием преступников.  Вопросы уголовного преследования и судопроизводства затрагивались во многих документах более ранних эпох, будь то в древнеримских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Законах XII таблиц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Салической Правде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законах Хаммурапи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древнеиндийских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законах Ману 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др.  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3" name="Google Shape;2413;p40"/>
          <p:cNvSpPr txBox="1">
            <a:spLocks noGrp="1"/>
          </p:cNvSpPr>
          <p:nvPr>
            <p:ph type="subTitle" idx="1"/>
          </p:nvPr>
        </p:nvSpPr>
        <p:spPr>
          <a:xfrm>
            <a:off x="659725" y="1487550"/>
            <a:ext cx="7495200" cy="11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Некоторые из приемов нашли отражение и в отечественном праве. В XV и ХVI вв. писари и дьяки в Москве, Новгороде и Пскове 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проверяли поддельные документы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а также </a:t>
            </a:r>
            <a:r>
              <a:rPr lang="en" sz="1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осуществляли сравнение подписей</a:t>
            </a:r>
            <a:r>
              <a:rPr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скрепляющих тексты. 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4" name="Google Shape;2414;p40"/>
          <p:cNvSpPr txBox="1"/>
          <p:nvPr/>
        </p:nvSpPr>
        <p:spPr>
          <a:xfrm>
            <a:off x="770419" y="4079966"/>
            <a:ext cx="305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Подпись Петра I</a:t>
            </a:r>
            <a:endParaRPr b="1"/>
          </a:p>
        </p:txBody>
      </p:sp>
      <p:pic>
        <p:nvPicPr>
          <p:cNvPr id="2415" name="Google Shape;24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251" y="2767555"/>
            <a:ext cx="2846439" cy="1084763"/>
          </a:xfrm>
          <a:prstGeom prst="rect">
            <a:avLst/>
          </a:prstGeom>
          <a:noFill/>
          <a:ln>
            <a:noFill/>
          </a:ln>
        </p:spPr>
      </p:pic>
      <p:sp>
        <p:nvSpPr>
          <p:cNvPr id="2416" name="Google Shape;2416;p40"/>
          <p:cNvSpPr/>
          <p:nvPr/>
        </p:nvSpPr>
        <p:spPr>
          <a:xfrm>
            <a:off x="5544725" y="2513476"/>
            <a:ext cx="3073500" cy="1976100"/>
          </a:xfrm>
          <a:prstGeom prst="rect">
            <a:avLst/>
          </a:prstGeom>
          <a:solidFill>
            <a:srgbClr val="C6B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0"/>
          <p:cNvSpPr txBox="1"/>
          <p:nvPr/>
        </p:nvSpPr>
        <p:spPr>
          <a:xfrm>
            <a:off x="5544725" y="3975301"/>
            <a:ext cx="31269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Подпись княз</a:t>
            </a:r>
            <a:r>
              <a:rPr lang="ru-RU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</a:t>
            </a:r>
            <a:r>
              <a:rPr lang="en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Менш</a:t>
            </a:r>
            <a:r>
              <a:rPr lang="ru-RU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кова</a:t>
            </a: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1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ближайшего сподвижника Петра I</a:t>
            </a:r>
            <a:endParaRPr dirty="0"/>
          </a:p>
        </p:txBody>
      </p:sp>
      <p:pic>
        <p:nvPicPr>
          <p:cNvPr id="2418" name="Google Shape;24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081" y="2774960"/>
            <a:ext cx="2822414" cy="1116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9" name="Google Shape;2419;p40"/>
          <p:cNvGrpSpPr/>
          <p:nvPr/>
        </p:nvGrpSpPr>
        <p:grpSpPr>
          <a:xfrm>
            <a:off x="659715" y="4217529"/>
            <a:ext cx="296946" cy="272072"/>
            <a:chOff x="3182000" y="3104475"/>
            <a:chExt cx="330050" cy="328550"/>
          </a:xfrm>
        </p:grpSpPr>
        <p:sp>
          <p:nvSpPr>
            <p:cNvPr id="2420" name="Google Shape;2420;p40"/>
            <p:cNvSpPr/>
            <p:nvPr/>
          </p:nvSpPr>
          <p:spPr>
            <a:xfrm>
              <a:off x="3182000" y="3104475"/>
              <a:ext cx="80450" cy="79525"/>
            </a:xfrm>
            <a:custGeom>
              <a:avLst/>
              <a:gdLst/>
              <a:ahLst/>
              <a:cxnLst/>
              <a:rect l="l" t="t" r="r" b="b"/>
              <a:pathLst>
                <a:path w="3218" h="3181" extrusionOk="0">
                  <a:moveTo>
                    <a:pt x="1" y="0"/>
                  </a:moveTo>
                  <a:lnTo>
                    <a:pt x="1" y="3181"/>
                  </a:lnTo>
                  <a:lnTo>
                    <a:pt x="841" y="3181"/>
                  </a:lnTo>
                  <a:lnTo>
                    <a:pt x="841" y="829"/>
                  </a:lnTo>
                  <a:lnTo>
                    <a:pt x="3217" y="829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3182000" y="3353200"/>
              <a:ext cx="80450" cy="79825"/>
            </a:xfrm>
            <a:custGeom>
              <a:avLst/>
              <a:gdLst/>
              <a:ahLst/>
              <a:cxnLst/>
              <a:rect l="l" t="t" r="r" b="b"/>
              <a:pathLst>
                <a:path w="3218" h="3193" extrusionOk="0">
                  <a:moveTo>
                    <a:pt x="1" y="0"/>
                  </a:moveTo>
                  <a:lnTo>
                    <a:pt x="1" y="3192"/>
                  </a:lnTo>
                  <a:lnTo>
                    <a:pt x="3217" y="3192"/>
                  </a:lnTo>
                  <a:lnTo>
                    <a:pt x="3217" y="2352"/>
                  </a:lnTo>
                  <a:lnTo>
                    <a:pt x="841" y="2352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3431625" y="3104475"/>
              <a:ext cx="80425" cy="79525"/>
            </a:xfrm>
            <a:custGeom>
              <a:avLst/>
              <a:gdLst/>
              <a:ahLst/>
              <a:cxnLst/>
              <a:rect l="l" t="t" r="r" b="b"/>
              <a:pathLst>
                <a:path w="3217" h="3181" extrusionOk="0">
                  <a:moveTo>
                    <a:pt x="1" y="0"/>
                  </a:moveTo>
                  <a:lnTo>
                    <a:pt x="1" y="829"/>
                  </a:lnTo>
                  <a:lnTo>
                    <a:pt x="2377" y="829"/>
                  </a:lnTo>
                  <a:lnTo>
                    <a:pt x="2377" y="3181"/>
                  </a:lnTo>
                  <a:lnTo>
                    <a:pt x="3217" y="3181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3431625" y="3353200"/>
              <a:ext cx="80425" cy="79825"/>
            </a:xfrm>
            <a:custGeom>
              <a:avLst/>
              <a:gdLst/>
              <a:ahLst/>
              <a:cxnLst/>
              <a:rect l="l" t="t" r="r" b="b"/>
              <a:pathLst>
                <a:path w="3217" h="3193" extrusionOk="0">
                  <a:moveTo>
                    <a:pt x="2377" y="0"/>
                  </a:moveTo>
                  <a:lnTo>
                    <a:pt x="2377" y="2352"/>
                  </a:lnTo>
                  <a:lnTo>
                    <a:pt x="1" y="2352"/>
                  </a:lnTo>
                  <a:lnTo>
                    <a:pt x="1" y="3192"/>
                  </a:lnTo>
                  <a:lnTo>
                    <a:pt x="3217" y="3192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53425" y="3144975"/>
              <a:ext cx="187525" cy="93625"/>
            </a:xfrm>
            <a:custGeom>
              <a:avLst/>
              <a:gdLst/>
              <a:ahLst/>
              <a:cxnLst/>
              <a:rect l="l" t="t" r="r" b="b"/>
              <a:pathLst>
                <a:path w="7501" h="3745" extrusionOk="0">
                  <a:moveTo>
                    <a:pt x="3744" y="1"/>
                  </a:moveTo>
                  <a:cubicBezTo>
                    <a:pt x="1668" y="1"/>
                    <a:pt x="0" y="1669"/>
                    <a:pt x="0" y="3745"/>
                  </a:cubicBezTo>
                  <a:lnTo>
                    <a:pt x="840" y="3745"/>
                  </a:lnTo>
                  <a:cubicBezTo>
                    <a:pt x="840" y="2137"/>
                    <a:pt x="2136" y="841"/>
                    <a:pt x="3744" y="841"/>
                  </a:cubicBezTo>
                  <a:cubicBezTo>
                    <a:pt x="5352" y="841"/>
                    <a:pt x="6660" y="2137"/>
                    <a:pt x="6660" y="3745"/>
                  </a:cubicBezTo>
                  <a:lnTo>
                    <a:pt x="7501" y="3745"/>
                  </a:lnTo>
                  <a:cubicBezTo>
                    <a:pt x="7501" y="1669"/>
                    <a:pt x="5820" y="1"/>
                    <a:pt x="3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3295125" y="3186675"/>
              <a:ext cx="145825" cy="201350"/>
            </a:xfrm>
            <a:custGeom>
              <a:avLst/>
              <a:gdLst/>
              <a:ahLst/>
              <a:cxnLst/>
              <a:rect l="l" t="t" r="r" b="b"/>
              <a:pathLst>
                <a:path w="5833" h="8054" extrusionOk="0">
                  <a:moveTo>
                    <a:pt x="2136" y="1"/>
                  </a:moveTo>
                  <a:cubicBezTo>
                    <a:pt x="1560" y="13"/>
                    <a:pt x="1020" y="253"/>
                    <a:pt x="636" y="673"/>
                  </a:cubicBezTo>
                  <a:cubicBezTo>
                    <a:pt x="228" y="1105"/>
                    <a:pt x="0" y="1681"/>
                    <a:pt x="12" y="2269"/>
                  </a:cubicBezTo>
                  <a:lnTo>
                    <a:pt x="12" y="5353"/>
                  </a:lnTo>
                  <a:lnTo>
                    <a:pt x="2712" y="8053"/>
                  </a:lnTo>
                  <a:lnTo>
                    <a:pt x="5833" y="8053"/>
                  </a:lnTo>
                  <a:lnTo>
                    <a:pt x="5833" y="7213"/>
                  </a:lnTo>
                  <a:lnTo>
                    <a:pt x="3048" y="7213"/>
                  </a:lnTo>
                  <a:lnTo>
                    <a:pt x="852" y="5005"/>
                  </a:lnTo>
                  <a:lnTo>
                    <a:pt x="852" y="2269"/>
                  </a:lnTo>
                  <a:cubicBezTo>
                    <a:pt x="852" y="1501"/>
                    <a:pt x="1440" y="853"/>
                    <a:pt x="2136" y="853"/>
                  </a:cubicBezTo>
                  <a:cubicBezTo>
                    <a:pt x="2832" y="853"/>
                    <a:pt x="3360" y="1489"/>
                    <a:pt x="3360" y="2269"/>
                  </a:cubicBezTo>
                  <a:lnTo>
                    <a:pt x="3360" y="4009"/>
                  </a:lnTo>
                  <a:lnTo>
                    <a:pt x="5665" y="4009"/>
                  </a:lnTo>
                  <a:lnTo>
                    <a:pt x="5665" y="3169"/>
                  </a:lnTo>
                  <a:lnTo>
                    <a:pt x="4212" y="3169"/>
                  </a:lnTo>
                  <a:lnTo>
                    <a:pt x="4212" y="2269"/>
                  </a:lnTo>
                  <a:cubicBezTo>
                    <a:pt x="4212" y="1021"/>
                    <a:pt x="3276" y="1"/>
                    <a:pt x="2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3337425" y="3244275"/>
              <a:ext cx="105625" cy="98150"/>
            </a:xfrm>
            <a:custGeom>
              <a:avLst/>
              <a:gdLst/>
              <a:ahLst/>
              <a:cxnLst/>
              <a:rect l="l" t="t" r="r" b="b"/>
              <a:pathLst>
                <a:path w="4225" h="3926" extrusionOk="0">
                  <a:moveTo>
                    <a:pt x="0" y="1"/>
                  </a:moveTo>
                  <a:lnTo>
                    <a:pt x="0" y="2101"/>
                  </a:lnTo>
                  <a:lnTo>
                    <a:pt x="1824" y="3925"/>
                  </a:lnTo>
                  <a:lnTo>
                    <a:pt x="4225" y="3925"/>
                  </a:lnTo>
                  <a:lnTo>
                    <a:pt x="4225" y="3085"/>
                  </a:lnTo>
                  <a:lnTo>
                    <a:pt x="2172" y="3085"/>
                  </a:lnTo>
                  <a:lnTo>
                    <a:pt x="840" y="1753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3253425" y="3270675"/>
              <a:ext cx="60625" cy="125750"/>
            </a:xfrm>
            <a:custGeom>
              <a:avLst/>
              <a:gdLst/>
              <a:ahLst/>
              <a:cxnLst/>
              <a:rect l="l" t="t" r="r" b="b"/>
              <a:pathLst>
                <a:path w="2425" h="5030" extrusionOk="0">
                  <a:moveTo>
                    <a:pt x="0" y="1"/>
                  </a:moveTo>
                  <a:lnTo>
                    <a:pt x="0" y="3193"/>
                  </a:lnTo>
                  <a:lnTo>
                    <a:pt x="1824" y="5029"/>
                  </a:lnTo>
                  <a:lnTo>
                    <a:pt x="2424" y="4429"/>
                  </a:lnTo>
                  <a:lnTo>
                    <a:pt x="840" y="2845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40"/>
          <p:cNvGrpSpPr/>
          <p:nvPr/>
        </p:nvGrpSpPr>
        <p:grpSpPr>
          <a:xfrm>
            <a:off x="8372478" y="2412179"/>
            <a:ext cx="299223" cy="278709"/>
            <a:chOff x="3182000" y="3104475"/>
            <a:chExt cx="330050" cy="328550"/>
          </a:xfrm>
        </p:grpSpPr>
        <p:sp>
          <p:nvSpPr>
            <p:cNvPr id="2429" name="Google Shape;2429;p40"/>
            <p:cNvSpPr/>
            <p:nvPr/>
          </p:nvSpPr>
          <p:spPr>
            <a:xfrm>
              <a:off x="3182000" y="3104475"/>
              <a:ext cx="80450" cy="79525"/>
            </a:xfrm>
            <a:custGeom>
              <a:avLst/>
              <a:gdLst/>
              <a:ahLst/>
              <a:cxnLst/>
              <a:rect l="l" t="t" r="r" b="b"/>
              <a:pathLst>
                <a:path w="3218" h="3181" extrusionOk="0">
                  <a:moveTo>
                    <a:pt x="1" y="0"/>
                  </a:moveTo>
                  <a:lnTo>
                    <a:pt x="1" y="3181"/>
                  </a:lnTo>
                  <a:lnTo>
                    <a:pt x="841" y="3181"/>
                  </a:lnTo>
                  <a:lnTo>
                    <a:pt x="841" y="829"/>
                  </a:lnTo>
                  <a:lnTo>
                    <a:pt x="3217" y="829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182000" y="3353200"/>
              <a:ext cx="80450" cy="79825"/>
            </a:xfrm>
            <a:custGeom>
              <a:avLst/>
              <a:gdLst/>
              <a:ahLst/>
              <a:cxnLst/>
              <a:rect l="l" t="t" r="r" b="b"/>
              <a:pathLst>
                <a:path w="3218" h="3193" extrusionOk="0">
                  <a:moveTo>
                    <a:pt x="1" y="0"/>
                  </a:moveTo>
                  <a:lnTo>
                    <a:pt x="1" y="3192"/>
                  </a:lnTo>
                  <a:lnTo>
                    <a:pt x="3217" y="3192"/>
                  </a:lnTo>
                  <a:lnTo>
                    <a:pt x="3217" y="2352"/>
                  </a:lnTo>
                  <a:lnTo>
                    <a:pt x="841" y="2352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0"/>
            <p:cNvSpPr/>
            <p:nvPr/>
          </p:nvSpPr>
          <p:spPr>
            <a:xfrm>
              <a:off x="3431625" y="3104475"/>
              <a:ext cx="80425" cy="79525"/>
            </a:xfrm>
            <a:custGeom>
              <a:avLst/>
              <a:gdLst/>
              <a:ahLst/>
              <a:cxnLst/>
              <a:rect l="l" t="t" r="r" b="b"/>
              <a:pathLst>
                <a:path w="3217" h="3181" extrusionOk="0">
                  <a:moveTo>
                    <a:pt x="1" y="0"/>
                  </a:moveTo>
                  <a:lnTo>
                    <a:pt x="1" y="829"/>
                  </a:lnTo>
                  <a:lnTo>
                    <a:pt x="2377" y="829"/>
                  </a:lnTo>
                  <a:lnTo>
                    <a:pt x="2377" y="3181"/>
                  </a:lnTo>
                  <a:lnTo>
                    <a:pt x="3217" y="3181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0"/>
            <p:cNvSpPr/>
            <p:nvPr/>
          </p:nvSpPr>
          <p:spPr>
            <a:xfrm>
              <a:off x="3431625" y="3353200"/>
              <a:ext cx="80425" cy="79825"/>
            </a:xfrm>
            <a:custGeom>
              <a:avLst/>
              <a:gdLst/>
              <a:ahLst/>
              <a:cxnLst/>
              <a:rect l="l" t="t" r="r" b="b"/>
              <a:pathLst>
                <a:path w="3217" h="3193" extrusionOk="0">
                  <a:moveTo>
                    <a:pt x="2377" y="0"/>
                  </a:moveTo>
                  <a:lnTo>
                    <a:pt x="2377" y="2352"/>
                  </a:lnTo>
                  <a:lnTo>
                    <a:pt x="1" y="2352"/>
                  </a:lnTo>
                  <a:lnTo>
                    <a:pt x="1" y="3192"/>
                  </a:lnTo>
                  <a:lnTo>
                    <a:pt x="3217" y="3192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0"/>
            <p:cNvSpPr/>
            <p:nvPr/>
          </p:nvSpPr>
          <p:spPr>
            <a:xfrm>
              <a:off x="3253425" y="3144975"/>
              <a:ext cx="187525" cy="93625"/>
            </a:xfrm>
            <a:custGeom>
              <a:avLst/>
              <a:gdLst/>
              <a:ahLst/>
              <a:cxnLst/>
              <a:rect l="l" t="t" r="r" b="b"/>
              <a:pathLst>
                <a:path w="7501" h="3745" extrusionOk="0">
                  <a:moveTo>
                    <a:pt x="3744" y="1"/>
                  </a:moveTo>
                  <a:cubicBezTo>
                    <a:pt x="1668" y="1"/>
                    <a:pt x="0" y="1669"/>
                    <a:pt x="0" y="3745"/>
                  </a:cubicBezTo>
                  <a:lnTo>
                    <a:pt x="840" y="3745"/>
                  </a:lnTo>
                  <a:cubicBezTo>
                    <a:pt x="840" y="2137"/>
                    <a:pt x="2136" y="841"/>
                    <a:pt x="3744" y="841"/>
                  </a:cubicBezTo>
                  <a:cubicBezTo>
                    <a:pt x="5352" y="841"/>
                    <a:pt x="6660" y="2137"/>
                    <a:pt x="6660" y="3745"/>
                  </a:cubicBezTo>
                  <a:lnTo>
                    <a:pt x="7501" y="3745"/>
                  </a:lnTo>
                  <a:cubicBezTo>
                    <a:pt x="7501" y="1669"/>
                    <a:pt x="5820" y="1"/>
                    <a:pt x="3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0"/>
            <p:cNvSpPr/>
            <p:nvPr/>
          </p:nvSpPr>
          <p:spPr>
            <a:xfrm>
              <a:off x="3295125" y="3186675"/>
              <a:ext cx="145825" cy="201350"/>
            </a:xfrm>
            <a:custGeom>
              <a:avLst/>
              <a:gdLst/>
              <a:ahLst/>
              <a:cxnLst/>
              <a:rect l="l" t="t" r="r" b="b"/>
              <a:pathLst>
                <a:path w="5833" h="8054" extrusionOk="0">
                  <a:moveTo>
                    <a:pt x="2136" y="1"/>
                  </a:moveTo>
                  <a:cubicBezTo>
                    <a:pt x="1560" y="13"/>
                    <a:pt x="1020" y="253"/>
                    <a:pt x="636" y="673"/>
                  </a:cubicBezTo>
                  <a:cubicBezTo>
                    <a:pt x="228" y="1105"/>
                    <a:pt x="0" y="1681"/>
                    <a:pt x="12" y="2269"/>
                  </a:cubicBezTo>
                  <a:lnTo>
                    <a:pt x="12" y="5353"/>
                  </a:lnTo>
                  <a:lnTo>
                    <a:pt x="2712" y="8053"/>
                  </a:lnTo>
                  <a:lnTo>
                    <a:pt x="5833" y="8053"/>
                  </a:lnTo>
                  <a:lnTo>
                    <a:pt x="5833" y="7213"/>
                  </a:lnTo>
                  <a:lnTo>
                    <a:pt x="3048" y="7213"/>
                  </a:lnTo>
                  <a:lnTo>
                    <a:pt x="852" y="5005"/>
                  </a:lnTo>
                  <a:lnTo>
                    <a:pt x="852" y="2269"/>
                  </a:lnTo>
                  <a:cubicBezTo>
                    <a:pt x="852" y="1501"/>
                    <a:pt x="1440" y="853"/>
                    <a:pt x="2136" y="853"/>
                  </a:cubicBezTo>
                  <a:cubicBezTo>
                    <a:pt x="2832" y="853"/>
                    <a:pt x="3360" y="1489"/>
                    <a:pt x="3360" y="2269"/>
                  </a:cubicBezTo>
                  <a:lnTo>
                    <a:pt x="3360" y="4009"/>
                  </a:lnTo>
                  <a:lnTo>
                    <a:pt x="5665" y="4009"/>
                  </a:lnTo>
                  <a:lnTo>
                    <a:pt x="5665" y="3169"/>
                  </a:lnTo>
                  <a:lnTo>
                    <a:pt x="4212" y="3169"/>
                  </a:lnTo>
                  <a:lnTo>
                    <a:pt x="4212" y="2269"/>
                  </a:lnTo>
                  <a:cubicBezTo>
                    <a:pt x="4212" y="1021"/>
                    <a:pt x="3276" y="1"/>
                    <a:pt x="2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0"/>
            <p:cNvSpPr/>
            <p:nvPr/>
          </p:nvSpPr>
          <p:spPr>
            <a:xfrm>
              <a:off x="3337425" y="3244275"/>
              <a:ext cx="105625" cy="98150"/>
            </a:xfrm>
            <a:custGeom>
              <a:avLst/>
              <a:gdLst/>
              <a:ahLst/>
              <a:cxnLst/>
              <a:rect l="l" t="t" r="r" b="b"/>
              <a:pathLst>
                <a:path w="4225" h="3926" extrusionOk="0">
                  <a:moveTo>
                    <a:pt x="0" y="1"/>
                  </a:moveTo>
                  <a:lnTo>
                    <a:pt x="0" y="2101"/>
                  </a:lnTo>
                  <a:lnTo>
                    <a:pt x="1824" y="3925"/>
                  </a:lnTo>
                  <a:lnTo>
                    <a:pt x="4225" y="3925"/>
                  </a:lnTo>
                  <a:lnTo>
                    <a:pt x="4225" y="3085"/>
                  </a:lnTo>
                  <a:lnTo>
                    <a:pt x="2172" y="3085"/>
                  </a:lnTo>
                  <a:lnTo>
                    <a:pt x="840" y="1753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0"/>
            <p:cNvSpPr/>
            <p:nvPr/>
          </p:nvSpPr>
          <p:spPr>
            <a:xfrm>
              <a:off x="3253425" y="3270675"/>
              <a:ext cx="60625" cy="125750"/>
            </a:xfrm>
            <a:custGeom>
              <a:avLst/>
              <a:gdLst/>
              <a:ahLst/>
              <a:cxnLst/>
              <a:rect l="l" t="t" r="r" b="b"/>
              <a:pathLst>
                <a:path w="2425" h="5030" extrusionOk="0">
                  <a:moveTo>
                    <a:pt x="0" y="1"/>
                  </a:moveTo>
                  <a:lnTo>
                    <a:pt x="0" y="3193"/>
                  </a:lnTo>
                  <a:lnTo>
                    <a:pt x="1824" y="5029"/>
                  </a:lnTo>
                  <a:lnTo>
                    <a:pt x="2424" y="4429"/>
                  </a:lnTo>
                  <a:lnTo>
                    <a:pt x="840" y="2845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40"/>
          <p:cNvGrpSpPr/>
          <p:nvPr/>
        </p:nvGrpSpPr>
        <p:grpSpPr>
          <a:xfrm rot="-242003">
            <a:off x="3533674" y="4187739"/>
            <a:ext cx="2207394" cy="1830224"/>
            <a:chOff x="1163961" y="3016525"/>
            <a:chExt cx="1799107" cy="1701590"/>
          </a:xfrm>
        </p:grpSpPr>
        <p:sp>
          <p:nvSpPr>
            <p:cNvPr id="2438" name="Google Shape;2438;p40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0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0" name="Google Shape;2440;p40"/>
          <p:cNvSpPr txBox="1"/>
          <p:nvPr/>
        </p:nvSpPr>
        <p:spPr>
          <a:xfrm rot="415053">
            <a:off x="3697252" y="4598867"/>
            <a:ext cx="1551796" cy="59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Сколько отличий в подписях вы можете найти?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41" name="Google Shape;2441;p40"/>
          <p:cNvGrpSpPr/>
          <p:nvPr/>
        </p:nvGrpSpPr>
        <p:grpSpPr>
          <a:xfrm rot="242857">
            <a:off x="5132682" y="4760061"/>
            <a:ext cx="368831" cy="392635"/>
            <a:chOff x="2420550" y="4123625"/>
            <a:chExt cx="281450" cy="300050"/>
          </a:xfrm>
        </p:grpSpPr>
        <p:sp>
          <p:nvSpPr>
            <p:cNvPr id="2442" name="Google Shape;2442;p40"/>
            <p:cNvSpPr/>
            <p:nvPr/>
          </p:nvSpPr>
          <p:spPr>
            <a:xfrm>
              <a:off x="2426250" y="4199250"/>
              <a:ext cx="39350" cy="52525"/>
            </a:xfrm>
            <a:custGeom>
              <a:avLst/>
              <a:gdLst/>
              <a:ahLst/>
              <a:cxnLst/>
              <a:rect l="l" t="t" r="r" b="b"/>
              <a:pathLst>
                <a:path w="1574" h="2101" extrusionOk="0">
                  <a:moveTo>
                    <a:pt x="1573" y="0"/>
                  </a:moveTo>
                  <a:lnTo>
                    <a:pt x="1" y="1320"/>
                  </a:lnTo>
                  <a:lnTo>
                    <a:pt x="1573" y="210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0"/>
            <p:cNvSpPr/>
            <p:nvPr/>
          </p:nvSpPr>
          <p:spPr>
            <a:xfrm>
              <a:off x="2420550" y="4249350"/>
              <a:ext cx="228950" cy="159025"/>
            </a:xfrm>
            <a:custGeom>
              <a:avLst/>
              <a:gdLst/>
              <a:ahLst/>
              <a:cxnLst/>
              <a:rect l="l" t="t" r="r" b="b"/>
              <a:pathLst>
                <a:path w="9158" h="6361" extrusionOk="0">
                  <a:moveTo>
                    <a:pt x="1" y="0"/>
                  </a:moveTo>
                  <a:lnTo>
                    <a:pt x="1" y="6361"/>
                  </a:lnTo>
                  <a:lnTo>
                    <a:pt x="9158" y="6361"/>
                  </a:lnTo>
                  <a:lnTo>
                    <a:pt x="7297" y="4512"/>
                  </a:lnTo>
                  <a:cubicBezTo>
                    <a:pt x="6857" y="4720"/>
                    <a:pt x="6403" y="4816"/>
                    <a:pt x="5961" y="4816"/>
                  </a:cubicBezTo>
                  <a:cubicBezTo>
                    <a:pt x="4209" y="4816"/>
                    <a:pt x="2637" y="3318"/>
                    <a:pt x="2809" y="13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0"/>
            <p:cNvSpPr/>
            <p:nvPr/>
          </p:nvSpPr>
          <p:spPr>
            <a:xfrm>
              <a:off x="2640475" y="4197450"/>
              <a:ext cx="39325" cy="54625"/>
            </a:xfrm>
            <a:custGeom>
              <a:avLst/>
              <a:gdLst/>
              <a:ahLst/>
              <a:cxnLst/>
              <a:rect l="l" t="t" r="r" b="b"/>
              <a:pathLst>
                <a:path w="1573" h="2185" extrusionOk="0">
                  <a:moveTo>
                    <a:pt x="1" y="0"/>
                  </a:moveTo>
                  <a:lnTo>
                    <a:pt x="1" y="2184"/>
                  </a:lnTo>
                  <a:lnTo>
                    <a:pt x="1573" y="14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0"/>
            <p:cNvSpPr/>
            <p:nvPr/>
          </p:nvSpPr>
          <p:spPr>
            <a:xfrm>
              <a:off x="2640475" y="4249650"/>
              <a:ext cx="44425" cy="119725"/>
            </a:xfrm>
            <a:custGeom>
              <a:avLst/>
              <a:gdLst/>
              <a:ahLst/>
              <a:cxnLst/>
              <a:rect l="l" t="t" r="r" b="b"/>
              <a:pathLst>
                <a:path w="1777" h="4789" extrusionOk="0">
                  <a:moveTo>
                    <a:pt x="1777" y="0"/>
                  </a:moveTo>
                  <a:lnTo>
                    <a:pt x="181" y="792"/>
                  </a:lnTo>
                  <a:cubicBezTo>
                    <a:pt x="385" y="1524"/>
                    <a:pt x="325" y="2316"/>
                    <a:pt x="1" y="3012"/>
                  </a:cubicBezTo>
                  <a:lnTo>
                    <a:pt x="1777" y="4788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0"/>
            <p:cNvSpPr/>
            <p:nvPr/>
          </p:nvSpPr>
          <p:spPr>
            <a:xfrm>
              <a:off x="2482975" y="4123625"/>
              <a:ext cx="139825" cy="142550"/>
            </a:xfrm>
            <a:custGeom>
              <a:avLst/>
              <a:gdLst/>
              <a:ahLst/>
              <a:cxnLst/>
              <a:rect l="l" t="t" r="r" b="b"/>
              <a:pathLst>
                <a:path w="5593" h="5702" extrusionOk="0">
                  <a:moveTo>
                    <a:pt x="3192" y="709"/>
                  </a:moveTo>
                  <a:lnTo>
                    <a:pt x="3192" y="1417"/>
                  </a:lnTo>
                  <a:lnTo>
                    <a:pt x="900" y="1417"/>
                  </a:lnTo>
                  <a:lnTo>
                    <a:pt x="900" y="709"/>
                  </a:lnTo>
                  <a:close/>
                  <a:moveTo>
                    <a:pt x="0" y="1"/>
                  </a:moveTo>
                  <a:lnTo>
                    <a:pt x="0" y="5473"/>
                  </a:lnTo>
                  <a:lnTo>
                    <a:pt x="468" y="5701"/>
                  </a:lnTo>
                  <a:cubicBezTo>
                    <a:pt x="909" y="4342"/>
                    <a:pt x="2180" y="3555"/>
                    <a:pt x="3474" y="3555"/>
                  </a:cubicBezTo>
                  <a:cubicBezTo>
                    <a:pt x="4225" y="3555"/>
                    <a:pt x="4984" y="3820"/>
                    <a:pt x="5592" y="4393"/>
                  </a:cubicBezTo>
                  <a:lnTo>
                    <a:pt x="5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0"/>
            <p:cNvSpPr/>
            <p:nvPr/>
          </p:nvSpPr>
          <p:spPr>
            <a:xfrm>
              <a:off x="2618275" y="4339950"/>
              <a:ext cx="83725" cy="83725"/>
            </a:xfrm>
            <a:custGeom>
              <a:avLst/>
              <a:gdLst/>
              <a:ahLst/>
              <a:cxnLst/>
              <a:rect l="l" t="t" r="r" b="b"/>
              <a:pathLst>
                <a:path w="3349" h="3349" extrusionOk="0">
                  <a:moveTo>
                    <a:pt x="505" y="0"/>
                  </a:moveTo>
                  <a:cubicBezTo>
                    <a:pt x="348" y="192"/>
                    <a:pt x="180" y="360"/>
                    <a:pt x="0" y="504"/>
                  </a:cubicBezTo>
                  <a:lnTo>
                    <a:pt x="2857" y="3349"/>
                  </a:lnTo>
                  <a:lnTo>
                    <a:pt x="3349" y="2857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0"/>
            <p:cNvSpPr/>
            <p:nvPr/>
          </p:nvSpPr>
          <p:spPr>
            <a:xfrm>
              <a:off x="2497550" y="4229850"/>
              <a:ext cx="136350" cy="122450"/>
            </a:xfrm>
            <a:custGeom>
              <a:avLst/>
              <a:gdLst/>
              <a:ahLst/>
              <a:cxnLst/>
              <a:rect l="l" t="t" r="r" b="b"/>
              <a:pathLst>
                <a:path w="5454" h="4898" extrusionOk="0">
                  <a:moveTo>
                    <a:pt x="2860" y="1"/>
                  </a:moveTo>
                  <a:cubicBezTo>
                    <a:pt x="1884" y="1"/>
                    <a:pt x="909" y="559"/>
                    <a:pt x="545" y="1692"/>
                  </a:cubicBezTo>
                  <a:cubicBezTo>
                    <a:pt x="0" y="3448"/>
                    <a:pt x="1381" y="4898"/>
                    <a:pt x="2891" y="4898"/>
                  </a:cubicBezTo>
                  <a:cubicBezTo>
                    <a:pt x="3476" y="4898"/>
                    <a:pt x="4082" y="4679"/>
                    <a:pt x="4601" y="4176"/>
                  </a:cubicBezTo>
                  <a:lnTo>
                    <a:pt x="4589" y="4164"/>
                  </a:lnTo>
                  <a:cubicBezTo>
                    <a:pt x="5213" y="3552"/>
                    <a:pt x="5454" y="2652"/>
                    <a:pt x="5225" y="1812"/>
                  </a:cubicBezTo>
                  <a:cubicBezTo>
                    <a:pt x="4901" y="610"/>
                    <a:pt x="3880" y="1"/>
                    <a:pt x="2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3" name="Google Shape;24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4256">
            <a:off x="540013" y="796601"/>
            <a:ext cx="2412325" cy="355029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4" name="Google Shape;24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">
            <a:off x="2567269" y="576006"/>
            <a:ext cx="2473937" cy="408208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55" name="Google Shape;2455;p41"/>
          <p:cNvSpPr txBox="1">
            <a:spLocks noGrp="1"/>
          </p:cNvSpPr>
          <p:nvPr>
            <p:ph type="subTitle" idx="1"/>
          </p:nvPr>
        </p:nvSpPr>
        <p:spPr>
          <a:xfrm>
            <a:off x="5524750" y="794800"/>
            <a:ext cx="34377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целом же, дореволюционный период развития криминалистики в России </a:t>
            </a:r>
            <a:b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был периодом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когда 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криминалистические </a:t>
            </a:r>
            <a:r>
              <a:rPr lang="en" sz="1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знания не были систематизированы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Исследования в области криминалистики сводились к попыткам дать рекомендации для эффективного ведения судебного следствия.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Так, в 1805 г.  вышло в свет первое в России пособие, содержащее общие правила </a:t>
            </a:r>
            <a:r>
              <a:rPr lang="ru-RU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приемы расследования преступлений «</a:t>
            </a:r>
            <a:r>
              <a:rPr lang="en" sz="1000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Зерцало правосудия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». В 1841 году вышла в свет работа Я. Баршева «</a:t>
            </a:r>
            <a:r>
              <a:rPr lang="en" sz="1000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Основания уголовного судопроизводства с применением к российскому уголовному судопроизводству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», а за 18 лет до судебной реформы 1864 г. появились «</a:t>
            </a:r>
            <a:r>
              <a:rPr lang="en" sz="1000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формы уголовных следствий, вообще принятые при их производстве</a:t>
            </a:r>
            <a:r>
              <a:rPr lang="en" sz="1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». </a:t>
            </a: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56" name="Google Shape;2456;p41"/>
          <p:cNvGrpSpPr/>
          <p:nvPr/>
        </p:nvGrpSpPr>
        <p:grpSpPr>
          <a:xfrm>
            <a:off x="-296922" y="4232897"/>
            <a:ext cx="1721205" cy="1439545"/>
            <a:chOff x="1163961" y="3016525"/>
            <a:chExt cx="1799107" cy="1701590"/>
          </a:xfrm>
        </p:grpSpPr>
        <p:sp>
          <p:nvSpPr>
            <p:cNvPr id="2457" name="Google Shape;2457;p41"/>
            <p:cNvSpPr/>
            <p:nvPr/>
          </p:nvSpPr>
          <p:spPr>
            <a:xfrm rot="594770">
              <a:off x="1276467" y="3150085"/>
              <a:ext cx="1572513" cy="1443450"/>
            </a:xfrm>
            <a:custGeom>
              <a:avLst/>
              <a:gdLst/>
              <a:ahLst/>
              <a:cxnLst/>
              <a:rect l="l" t="t" r="r" b="b"/>
              <a:pathLst>
                <a:path w="23357" h="21440" extrusionOk="0">
                  <a:moveTo>
                    <a:pt x="0" y="0"/>
                  </a:moveTo>
                  <a:lnTo>
                    <a:pt x="0" y="16774"/>
                  </a:lnTo>
                  <a:cubicBezTo>
                    <a:pt x="397" y="16952"/>
                    <a:pt x="574" y="17443"/>
                    <a:pt x="1072" y="17443"/>
                  </a:cubicBezTo>
                  <a:cubicBezTo>
                    <a:pt x="1099" y="17443"/>
                    <a:pt x="1126" y="17441"/>
                    <a:pt x="1155" y="17438"/>
                  </a:cubicBezTo>
                  <a:cubicBezTo>
                    <a:pt x="1747" y="17381"/>
                    <a:pt x="1963" y="16702"/>
                    <a:pt x="2584" y="16644"/>
                  </a:cubicBezTo>
                  <a:lnTo>
                    <a:pt x="2584" y="16644"/>
                  </a:lnTo>
                  <a:cubicBezTo>
                    <a:pt x="2570" y="16962"/>
                    <a:pt x="2714" y="17279"/>
                    <a:pt x="2974" y="17453"/>
                  </a:cubicBezTo>
                  <a:cubicBezTo>
                    <a:pt x="3277" y="17684"/>
                    <a:pt x="3623" y="17842"/>
                    <a:pt x="3984" y="17944"/>
                  </a:cubicBezTo>
                  <a:cubicBezTo>
                    <a:pt x="4119" y="17756"/>
                    <a:pt x="4255" y="17682"/>
                    <a:pt x="4391" y="17682"/>
                  </a:cubicBezTo>
                  <a:cubicBezTo>
                    <a:pt x="4663" y="17682"/>
                    <a:pt x="4932" y="17977"/>
                    <a:pt x="5182" y="18247"/>
                  </a:cubicBezTo>
                  <a:cubicBezTo>
                    <a:pt x="5252" y="18216"/>
                    <a:pt x="5321" y="18203"/>
                    <a:pt x="5389" y="18203"/>
                  </a:cubicBezTo>
                  <a:cubicBezTo>
                    <a:pt x="5667" y="18203"/>
                    <a:pt x="5915" y="18425"/>
                    <a:pt x="6077" y="18507"/>
                  </a:cubicBezTo>
                  <a:cubicBezTo>
                    <a:pt x="6170" y="18380"/>
                    <a:pt x="6266" y="18320"/>
                    <a:pt x="6364" y="18320"/>
                  </a:cubicBezTo>
                  <a:cubicBezTo>
                    <a:pt x="6557" y="18320"/>
                    <a:pt x="6757" y="18548"/>
                    <a:pt x="6958" y="18940"/>
                  </a:cubicBezTo>
                  <a:cubicBezTo>
                    <a:pt x="6974" y="18938"/>
                    <a:pt x="6989" y="18937"/>
                    <a:pt x="7005" y="18937"/>
                  </a:cubicBezTo>
                  <a:cubicBezTo>
                    <a:pt x="7148" y="18937"/>
                    <a:pt x="7286" y="18997"/>
                    <a:pt x="7377" y="19127"/>
                  </a:cubicBezTo>
                  <a:cubicBezTo>
                    <a:pt x="7521" y="19257"/>
                    <a:pt x="7636" y="19416"/>
                    <a:pt x="7752" y="19531"/>
                  </a:cubicBezTo>
                  <a:cubicBezTo>
                    <a:pt x="7794" y="19742"/>
                    <a:pt x="7833" y="19803"/>
                    <a:pt x="7870" y="19803"/>
                  </a:cubicBezTo>
                  <a:cubicBezTo>
                    <a:pt x="7919" y="19803"/>
                    <a:pt x="7963" y="19696"/>
                    <a:pt x="8004" y="19696"/>
                  </a:cubicBezTo>
                  <a:cubicBezTo>
                    <a:pt x="8027" y="19696"/>
                    <a:pt x="8049" y="19729"/>
                    <a:pt x="8070" y="19835"/>
                  </a:cubicBezTo>
                  <a:cubicBezTo>
                    <a:pt x="8142" y="19979"/>
                    <a:pt x="8199" y="19878"/>
                    <a:pt x="8272" y="20195"/>
                  </a:cubicBezTo>
                  <a:cubicBezTo>
                    <a:pt x="8329" y="20210"/>
                    <a:pt x="8402" y="20311"/>
                    <a:pt x="8503" y="20600"/>
                  </a:cubicBezTo>
                  <a:cubicBezTo>
                    <a:pt x="8570" y="20697"/>
                    <a:pt x="8651" y="20846"/>
                    <a:pt x="8750" y="20846"/>
                  </a:cubicBezTo>
                  <a:cubicBezTo>
                    <a:pt x="8798" y="20846"/>
                    <a:pt x="8850" y="20810"/>
                    <a:pt x="8907" y="20715"/>
                  </a:cubicBezTo>
                  <a:cubicBezTo>
                    <a:pt x="8946" y="20675"/>
                    <a:pt x="8983" y="20658"/>
                    <a:pt x="9018" y="20658"/>
                  </a:cubicBezTo>
                  <a:cubicBezTo>
                    <a:pt x="9122" y="20658"/>
                    <a:pt x="9203" y="20813"/>
                    <a:pt x="9268" y="20975"/>
                  </a:cubicBezTo>
                  <a:cubicBezTo>
                    <a:pt x="9269" y="20975"/>
                    <a:pt x="9271" y="20975"/>
                    <a:pt x="9273" y="20975"/>
                  </a:cubicBezTo>
                  <a:cubicBezTo>
                    <a:pt x="9355" y="20975"/>
                    <a:pt x="9427" y="21261"/>
                    <a:pt x="9490" y="21261"/>
                  </a:cubicBezTo>
                  <a:cubicBezTo>
                    <a:pt x="9503" y="21261"/>
                    <a:pt x="9515" y="21249"/>
                    <a:pt x="9528" y="21220"/>
                  </a:cubicBezTo>
                  <a:cubicBezTo>
                    <a:pt x="9546" y="21225"/>
                    <a:pt x="9565" y="21228"/>
                    <a:pt x="9584" y="21228"/>
                  </a:cubicBezTo>
                  <a:cubicBezTo>
                    <a:pt x="9679" y="21228"/>
                    <a:pt x="9783" y="21176"/>
                    <a:pt x="9922" y="21176"/>
                  </a:cubicBezTo>
                  <a:cubicBezTo>
                    <a:pt x="9996" y="21176"/>
                    <a:pt x="10080" y="21191"/>
                    <a:pt x="10177" y="21235"/>
                  </a:cubicBezTo>
                  <a:cubicBezTo>
                    <a:pt x="10365" y="21163"/>
                    <a:pt x="10480" y="20903"/>
                    <a:pt x="10682" y="20802"/>
                  </a:cubicBezTo>
                  <a:cubicBezTo>
                    <a:pt x="10774" y="20727"/>
                    <a:pt x="10886" y="20692"/>
                    <a:pt x="11010" y="20692"/>
                  </a:cubicBezTo>
                  <a:cubicBezTo>
                    <a:pt x="11199" y="20692"/>
                    <a:pt x="11417" y="20775"/>
                    <a:pt x="11635" y="20932"/>
                  </a:cubicBezTo>
                  <a:cubicBezTo>
                    <a:pt x="11996" y="20946"/>
                    <a:pt x="12342" y="20903"/>
                    <a:pt x="12573" y="21278"/>
                  </a:cubicBezTo>
                  <a:cubicBezTo>
                    <a:pt x="12841" y="21363"/>
                    <a:pt x="13128" y="21397"/>
                    <a:pt x="13411" y="21397"/>
                  </a:cubicBezTo>
                  <a:cubicBezTo>
                    <a:pt x="13464" y="21397"/>
                    <a:pt x="13517" y="21396"/>
                    <a:pt x="13569" y="21394"/>
                  </a:cubicBezTo>
                  <a:cubicBezTo>
                    <a:pt x="13887" y="21379"/>
                    <a:pt x="14205" y="21336"/>
                    <a:pt x="14522" y="21264"/>
                  </a:cubicBezTo>
                  <a:cubicBezTo>
                    <a:pt x="14840" y="21206"/>
                    <a:pt x="15143" y="21148"/>
                    <a:pt x="15460" y="21105"/>
                  </a:cubicBezTo>
                  <a:cubicBezTo>
                    <a:pt x="15533" y="21125"/>
                    <a:pt x="15606" y="21132"/>
                    <a:pt x="15679" y="21132"/>
                  </a:cubicBezTo>
                  <a:cubicBezTo>
                    <a:pt x="15851" y="21132"/>
                    <a:pt x="16023" y="21093"/>
                    <a:pt x="16195" y="21093"/>
                  </a:cubicBezTo>
                  <a:cubicBezTo>
                    <a:pt x="16268" y="21093"/>
                    <a:pt x="16341" y="21099"/>
                    <a:pt x="16413" y="21119"/>
                  </a:cubicBezTo>
                  <a:cubicBezTo>
                    <a:pt x="16413" y="21259"/>
                    <a:pt x="16413" y="21301"/>
                    <a:pt x="16415" y="21301"/>
                  </a:cubicBezTo>
                  <a:cubicBezTo>
                    <a:pt x="16416" y="21301"/>
                    <a:pt x="16420" y="21244"/>
                    <a:pt x="16428" y="21220"/>
                  </a:cubicBezTo>
                  <a:cubicBezTo>
                    <a:pt x="16630" y="21163"/>
                    <a:pt x="16817" y="21076"/>
                    <a:pt x="17005" y="20989"/>
                  </a:cubicBezTo>
                  <a:cubicBezTo>
                    <a:pt x="17086" y="20989"/>
                    <a:pt x="17164" y="21003"/>
                    <a:pt x="17242" y="21003"/>
                  </a:cubicBezTo>
                  <a:cubicBezTo>
                    <a:pt x="17357" y="21003"/>
                    <a:pt x="17470" y="20972"/>
                    <a:pt x="17582" y="20816"/>
                  </a:cubicBezTo>
                  <a:cubicBezTo>
                    <a:pt x="17636" y="20870"/>
                    <a:pt x="17682" y="20885"/>
                    <a:pt x="17722" y="20885"/>
                  </a:cubicBezTo>
                  <a:cubicBezTo>
                    <a:pt x="17769" y="20885"/>
                    <a:pt x="17809" y="20864"/>
                    <a:pt x="17846" y="20864"/>
                  </a:cubicBezTo>
                  <a:cubicBezTo>
                    <a:pt x="17885" y="20864"/>
                    <a:pt x="17920" y="20888"/>
                    <a:pt x="17958" y="20989"/>
                  </a:cubicBezTo>
                  <a:cubicBezTo>
                    <a:pt x="17981" y="20936"/>
                    <a:pt x="18003" y="20915"/>
                    <a:pt x="18027" y="20915"/>
                  </a:cubicBezTo>
                  <a:cubicBezTo>
                    <a:pt x="18094" y="20915"/>
                    <a:pt x="18169" y="21081"/>
                    <a:pt x="18275" y="21177"/>
                  </a:cubicBezTo>
                  <a:cubicBezTo>
                    <a:pt x="18322" y="20996"/>
                    <a:pt x="18376" y="20938"/>
                    <a:pt x="18435" y="20938"/>
                  </a:cubicBezTo>
                  <a:cubicBezTo>
                    <a:pt x="18522" y="20938"/>
                    <a:pt x="18620" y="21062"/>
                    <a:pt x="18723" y="21105"/>
                  </a:cubicBezTo>
                  <a:cubicBezTo>
                    <a:pt x="18745" y="21089"/>
                    <a:pt x="18767" y="21083"/>
                    <a:pt x="18790" y="21083"/>
                  </a:cubicBezTo>
                  <a:cubicBezTo>
                    <a:pt x="18872" y="21083"/>
                    <a:pt x="18956" y="21167"/>
                    <a:pt x="19034" y="21167"/>
                  </a:cubicBezTo>
                  <a:cubicBezTo>
                    <a:pt x="19088" y="21167"/>
                    <a:pt x="19139" y="21127"/>
                    <a:pt x="19185" y="20989"/>
                  </a:cubicBezTo>
                  <a:cubicBezTo>
                    <a:pt x="19487" y="21003"/>
                    <a:pt x="19789" y="21183"/>
                    <a:pt x="20091" y="21183"/>
                  </a:cubicBezTo>
                  <a:cubicBezTo>
                    <a:pt x="20121" y="21183"/>
                    <a:pt x="20151" y="21181"/>
                    <a:pt x="20181" y="21177"/>
                  </a:cubicBezTo>
                  <a:cubicBezTo>
                    <a:pt x="20210" y="21166"/>
                    <a:pt x="20240" y="21162"/>
                    <a:pt x="20270" y="21162"/>
                  </a:cubicBezTo>
                  <a:cubicBezTo>
                    <a:pt x="20497" y="21162"/>
                    <a:pt x="20731" y="21439"/>
                    <a:pt x="20960" y="21439"/>
                  </a:cubicBezTo>
                  <a:cubicBezTo>
                    <a:pt x="21023" y="21439"/>
                    <a:pt x="21086" y="21418"/>
                    <a:pt x="21148" y="21365"/>
                  </a:cubicBezTo>
                  <a:cubicBezTo>
                    <a:pt x="21365" y="21191"/>
                    <a:pt x="21552" y="21293"/>
                    <a:pt x="21725" y="21062"/>
                  </a:cubicBezTo>
                  <a:cubicBezTo>
                    <a:pt x="21870" y="20917"/>
                    <a:pt x="22043" y="20816"/>
                    <a:pt x="22245" y="20758"/>
                  </a:cubicBezTo>
                  <a:cubicBezTo>
                    <a:pt x="22256" y="20758"/>
                    <a:pt x="22266" y="20758"/>
                    <a:pt x="22277" y="20758"/>
                  </a:cubicBezTo>
                  <a:cubicBezTo>
                    <a:pt x="22644" y="20758"/>
                    <a:pt x="22556" y="21008"/>
                    <a:pt x="22851" y="21163"/>
                  </a:cubicBezTo>
                  <a:cubicBezTo>
                    <a:pt x="23010" y="21249"/>
                    <a:pt x="23169" y="21307"/>
                    <a:pt x="23357" y="21336"/>
                  </a:cubicBezTo>
                  <a:lnTo>
                    <a:pt x="23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1"/>
            <p:cNvSpPr/>
            <p:nvPr/>
          </p:nvSpPr>
          <p:spPr>
            <a:xfrm rot="594770">
              <a:off x="1376997" y="3149685"/>
              <a:ext cx="1572513" cy="293899"/>
            </a:xfrm>
            <a:custGeom>
              <a:avLst/>
              <a:gdLst/>
              <a:ahLst/>
              <a:cxnLst/>
              <a:rect l="l" t="t" r="r" b="b"/>
              <a:pathLst>
                <a:path w="23357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23357" y="4230"/>
                  </a:lnTo>
                  <a:lnTo>
                    <a:pt x="23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9" name="Google Shape;2459;p41"/>
          <p:cNvGrpSpPr/>
          <p:nvPr/>
        </p:nvGrpSpPr>
        <p:grpSpPr>
          <a:xfrm rot="-8482953">
            <a:off x="4929091" y="4339877"/>
            <a:ext cx="329151" cy="480193"/>
            <a:chOff x="2565725" y="3732950"/>
            <a:chExt cx="820075" cy="1228175"/>
          </a:xfrm>
        </p:grpSpPr>
        <p:sp>
          <p:nvSpPr>
            <p:cNvPr id="2460" name="Google Shape;2460;p41"/>
            <p:cNvSpPr/>
            <p:nvPr/>
          </p:nvSpPr>
          <p:spPr>
            <a:xfrm>
              <a:off x="2706225" y="4542725"/>
              <a:ext cx="377150" cy="387000"/>
            </a:xfrm>
            <a:custGeom>
              <a:avLst/>
              <a:gdLst/>
              <a:ahLst/>
              <a:cxnLst/>
              <a:rect l="l" t="t" r="r" b="b"/>
              <a:pathLst>
                <a:path w="15086" h="15480" extrusionOk="0">
                  <a:moveTo>
                    <a:pt x="9188" y="1"/>
                  </a:moveTo>
                  <a:cubicBezTo>
                    <a:pt x="8509" y="1"/>
                    <a:pt x="7733" y="94"/>
                    <a:pt x="6843" y="308"/>
                  </a:cubicBezTo>
                  <a:cubicBezTo>
                    <a:pt x="5269" y="712"/>
                    <a:pt x="3927" y="1708"/>
                    <a:pt x="3060" y="3079"/>
                  </a:cubicBezTo>
                  <a:cubicBezTo>
                    <a:pt x="0" y="8132"/>
                    <a:pt x="1039" y="14036"/>
                    <a:pt x="1054" y="14093"/>
                  </a:cubicBezTo>
                  <a:cubicBezTo>
                    <a:pt x="1072" y="14198"/>
                    <a:pt x="1149" y="14245"/>
                    <a:pt x="1227" y="14245"/>
                  </a:cubicBezTo>
                  <a:cubicBezTo>
                    <a:pt x="1332" y="14245"/>
                    <a:pt x="1440" y="14162"/>
                    <a:pt x="1415" y="14021"/>
                  </a:cubicBezTo>
                  <a:cubicBezTo>
                    <a:pt x="1400" y="13964"/>
                    <a:pt x="390" y="8204"/>
                    <a:pt x="3364" y="3281"/>
                  </a:cubicBezTo>
                  <a:cubicBezTo>
                    <a:pt x="4186" y="1997"/>
                    <a:pt x="5457" y="1073"/>
                    <a:pt x="6929" y="683"/>
                  </a:cubicBezTo>
                  <a:cubicBezTo>
                    <a:pt x="7788" y="474"/>
                    <a:pt x="8534" y="383"/>
                    <a:pt x="9185" y="383"/>
                  </a:cubicBezTo>
                  <a:cubicBezTo>
                    <a:pt x="11770" y="383"/>
                    <a:pt x="12837" y="1822"/>
                    <a:pt x="13425" y="3021"/>
                  </a:cubicBezTo>
                  <a:cubicBezTo>
                    <a:pt x="14724" y="5620"/>
                    <a:pt x="14594" y="10239"/>
                    <a:pt x="13151" y="12910"/>
                  </a:cubicBezTo>
                  <a:cubicBezTo>
                    <a:pt x="12458" y="14209"/>
                    <a:pt x="11491" y="14960"/>
                    <a:pt x="10379" y="15104"/>
                  </a:cubicBezTo>
                  <a:cubicBezTo>
                    <a:pt x="10253" y="15119"/>
                    <a:pt x="10130" y="15127"/>
                    <a:pt x="10010" y="15127"/>
                  </a:cubicBezTo>
                  <a:cubicBezTo>
                    <a:pt x="7422" y="15127"/>
                    <a:pt x="6229" y="11700"/>
                    <a:pt x="6063" y="10817"/>
                  </a:cubicBezTo>
                  <a:cubicBezTo>
                    <a:pt x="5500" y="7713"/>
                    <a:pt x="6150" y="5966"/>
                    <a:pt x="6467" y="5360"/>
                  </a:cubicBezTo>
                  <a:cubicBezTo>
                    <a:pt x="6954" y="4399"/>
                    <a:pt x="7934" y="3858"/>
                    <a:pt x="8650" y="3858"/>
                  </a:cubicBezTo>
                  <a:cubicBezTo>
                    <a:pt x="8719" y="3858"/>
                    <a:pt x="8786" y="3863"/>
                    <a:pt x="8849" y="3873"/>
                  </a:cubicBezTo>
                  <a:cubicBezTo>
                    <a:pt x="9989" y="4061"/>
                    <a:pt x="11332" y="5519"/>
                    <a:pt x="11491" y="7439"/>
                  </a:cubicBezTo>
                  <a:cubicBezTo>
                    <a:pt x="11693" y="9965"/>
                    <a:pt x="11245" y="10845"/>
                    <a:pt x="10827" y="11134"/>
                  </a:cubicBezTo>
                  <a:cubicBezTo>
                    <a:pt x="10682" y="11242"/>
                    <a:pt x="10509" y="11297"/>
                    <a:pt x="10311" y="11297"/>
                  </a:cubicBezTo>
                  <a:cubicBezTo>
                    <a:pt x="10112" y="11297"/>
                    <a:pt x="9888" y="11242"/>
                    <a:pt x="9643" y="11134"/>
                  </a:cubicBezTo>
                  <a:cubicBezTo>
                    <a:pt x="8402" y="10571"/>
                    <a:pt x="7997" y="7237"/>
                    <a:pt x="8329" y="5880"/>
                  </a:cubicBezTo>
                  <a:cubicBezTo>
                    <a:pt x="8387" y="5591"/>
                    <a:pt x="8589" y="5331"/>
                    <a:pt x="8878" y="5216"/>
                  </a:cubicBezTo>
                  <a:cubicBezTo>
                    <a:pt x="8920" y="5208"/>
                    <a:pt x="8961" y="5205"/>
                    <a:pt x="9003" y="5205"/>
                  </a:cubicBezTo>
                  <a:cubicBezTo>
                    <a:pt x="9204" y="5205"/>
                    <a:pt x="9396" y="5291"/>
                    <a:pt x="9528" y="5447"/>
                  </a:cubicBezTo>
                  <a:cubicBezTo>
                    <a:pt x="10249" y="6125"/>
                    <a:pt x="10870" y="8319"/>
                    <a:pt x="10668" y="9402"/>
                  </a:cubicBezTo>
                  <a:cubicBezTo>
                    <a:pt x="10639" y="9474"/>
                    <a:pt x="10437" y="9763"/>
                    <a:pt x="10249" y="9763"/>
                  </a:cubicBezTo>
                  <a:cubicBezTo>
                    <a:pt x="9730" y="9763"/>
                    <a:pt x="9253" y="7742"/>
                    <a:pt x="9109" y="6371"/>
                  </a:cubicBezTo>
                  <a:cubicBezTo>
                    <a:pt x="9096" y="6259"/>
                    <a:pt x="9013" y="6207"/>
                    <a:pt x="8931" y="6207"/>
                  </a:cubicBezTo>
                  <a:cubicBezTo>
                    <a:pt x="8832" y="6207"/>
                    <a:pt x="8732" y="6280"/>
                    <a:pt x="8748" y="6414"/>
                  </a:cubicBezTo>
                  <a:cubicBezTo>
                    <a:pt x="8806" y="7035"/>
                    <a:pt x="9210" y="10124"/>
                    <a:pt x="10249" y="10124"/>
                  </a:cubicBezTo>
                  <a:cubicBezTo>
                    <a:pt x="10654" y="10124"/>
                    <a:pt x="10971" y="9662"/>
                    <a:pt x="11014" y="9460"/>
                  </a:cubicBezTo>
                  <a:cubicBezTo>
                    <a:pt x="11231" y="8363"/>
                    <a:pt x="10639" y="5995"/>
                    <a:pt x="9787" y="5187"/>
                  </a:cubicBezTo>
                  <a:cubicBezTo>
                    <a:pt x="9584" y="4961"/>
                    <a:pt x="9301" y="4841"/>
                    <a:pt x="9008" y="4841"/>
                  </a:cubicBezTo>
                  <a:cubicBezTo>
                    <a:pt x="8927" y="4841"/>
                    <a:pt x="8844" y="4850"/>
                    <a:pt x="8762" y="4869"/>
                  </a:cubicBezTo>
                  <a:cubicBezTo>
                    <a:pt x="8358" y="5014"/>
                    <a:pt x="8055" y="5360"/>
                    <a:pt x="7969" y="5793"/>
                  </a:cubicBezTo>
                  <a:cubicBezTo>
                    <a:pt x="7636" y="7121"/>
                    <a:pt x="7954" y="10773"/>
                    <a:pt x="9484" y="11452"/>
                  </a:cubicBezTo>
                  <a:cubicBezTo>
                    <a:pt x="9776" y="11584"/>
                    <a:pt x="10051" y="11649"/>
                    <a:pt x="10302" y="11649"/>
                  </a:cubicBezTo>
                  <a:cubicBezTo>
                    <a:pt x="10574" y="11649"/>
                    <a:pt x="10819" y="11573"/>
                    <a:pt x="11029" y="11423"/>
                  </a:cubicBezTo>
                  <a:cubicBezTo>
                    <a:pt x="11736" y="10918"/>
                    <a:pt x="12010" y="9546"/>
                    <a:pt x="11837" y="7395"/>
                  </a:cubicBezTo>
                  <a:cubicBezTo>
                    <a:pt x="11664" y="5259"/>
                    <a:pt x="10177" y="3714"/>
                    <a:pt x="8892" y="3512"/>
                  </a:cubicBezTo>
                  <a:cubicBezTo>
                    <a:pt x="8814" y="3501"/>
                    <a:pt x="8732" y="3495"/>
                    <a:pt x="8648" y="3495"/>
                  </a:cubicBezTo>
                  <a:cubicBezTo>
                    <a:pt x="7802" y="3495"/>
                    <a:pt x="6700" y="4085"/>
                    <a:pt x="6135" y="5201"/>
                  </a:cubicBezTo>
                  <a:cubicBezTo>
                    <a:pt x="5803" y="5822"/>
                    <a:pt x="5125" y="7655"/>
                    <a:pt x="5702" y="10874"/>
                  </a:cubicBezTo>
                  <a:cubicBezTo>
                    <a:pt x="5976" y="12376"/>
                    <a:pt x="7420" y="15479"/>
                    <a:pt x="10018" y="15479"/>
                  </a:cubicBezTo>
                  <a:cubicBezTo>
                    <a:pt x="10148" y="15479"/>
                    <a:pt x="10278" y="15465"/>
                    <a:pt x="10408" y="15450"/>
                  </a:cubicBezTo>
                  <a:cubicBezTo>
                    <a:pt x="11650" y="15292"/>
                    <a:pt x="12703" y="14469"/>
                    <a:pt x="13454" y="13069"/>
                  </a:cubicBezTo>
                  <a:cubicBezTo>
                    <a:pt x="14941" y="10311"/>
                    <a:pt x="15085" y="5533"/>
                    <a:pt x="13743" y="2848"/>
                  </a:cubicBezTo>
                  <a:cubicBezTo>
                    <a:pt x="13094" y="1550"/>
                    <a:pt x="11951" y="1"/>
                    <a:pt x="9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2702250" y="4569550"/>
              <a:ext cx="344675" cy="391575"/>
            </a:xfrm>
            <a:custGeom>
              <a:avLst/>
              <a:gdLst/>
              <a:ahLst/>
              <a:cxnLst/>
              <a:rect l="l" t="t" r="r" b="b"/>
              <a:pathLst>
                <a:path w="13787" h="15663" extrusionOk="0">
                  <a:moveTo>
                    <a:pt x="9085" y="0"/>
                  </a:moveTo>
                  <a:cubicBezTo>
                    <a:pt x="8963" y="0"/>
                    <a:pt x="8841" y="5"/>
                    <a:pt x="8719" y="14"/>
                  </a:cubicBezTo>
                  <a:cubicBezTo>
                    <a:pt x="7319" y="115"/>
                    <a:pt x="5890" y="808"/>
                    <a:pt x="5096" y="1775"/>
                  </a:cubicBezTo>
                  <a:cubicBezTo>
                    <a:pt x="0" y="7954"/>
                    <a:pt x="3826" y="15489"/>
                    <a:pt x="3869" y="15561"/>
                  </a:cubicBezTo>
                  <a:cubicBezTo>
                    <a:pt x="3898" y="15619"/>
                    <a:pt x="3956" y="15662"/>
                    <a:pt x="4028" y="15662"/>
                  </a:cubicBezTo>
                  <a:cubicBezTo>
                    <a:pt x="4057" y="15662"/>
                    <a:pt x="4086" y="15662"/>
                    <a:pt x="4100" y="15648"/>
                  </a:cubicBezTo>
                  <a:cubicBezTo>
                    <a:pt x="4201" y="15590"/>
                    <a:pt x="4230" y="15489"/>
                    <a:pt x="4187" y="15402"/>
                  </a:cubicBezTo>
                  <a:cubicBezTo>
                    <a:pt x="4143" y="15330"/>
                    <a:pt x="433" y="8011"/>
                    <a:pt x="5370" y="2006"/>
                  </a:cubicBezTo>
                  <a:cubicBezTo>
                    <a:pt x="6121" y="1097"/>
                    <a:pt x="7435" y="476"/>
                    <a:pt x="8748" y="375"/>
                  </a:cubicBezTo>
                  <a:cubicBezTo>
                    <a:pt x="8864" y="365"/>
                    <a:pt x="8981" y="361"/>
                    <a:pt x="9097" y="361"/>
                  </a:cubicBezTo>
                  <a:cubicBezTo>
                    <a:pt x="10190" y="361"/>
                    <a:pt x="11258" y="786"/>
                    <a:pt x="12054" y="1530"/>
                  </a:cubicBezTo>
                  <a:cubicBezTo>
                    <a:pt x="13310" y="2685"/>
                    <a:pt x="13440" y="5658"/>
                    <a:pt x="13310" y="7275"/>
                  </a:cubicBezTo>
                  <a:cubicBezTo>
                    <a:pt x="13180" y="8877"/>
                    <a:pt x="12314" y="12212"/>
                    <a:pt x="10423" y="12270"/>
                  </a:cubicBezTo>
                  <a:cubicBezTo>
                    <a:pt x="10389" y="12271"/>
                    <a:pt x="10355" y="12272"/>
                    <a:pt x="10321" y="12272"/>
                  </a:cubicBezTo>
                  <a:cubicBezTo>
                    <a:pt x="9749" y="12272"/>
                    <a:pt x="9186" y="12044"/>
                    <a:pt x="8777" y="11635"/>
                  </a:cubicBezTo>
                  <a:cubicBezTo>
                    <a:pt x="7146" y="10076"/>
                    <a:pt x="7045" y="6250"/>
                    <a:pt x="7045" y="6207"/>
                  </a:cubicBezTo>
                  <a:cubicBezTo>
                    <a:pt x="7045" y="6106"/>
                    <a:pt x="6973" y="6019"/>
                    <a:pt x="6872" y="6019"/>
                  </a:cubicBezTo>
                  <a:cubicBezTo>
                    <a:pt x="6771" y="6019"/>
                    <a:pt x="6684" y="6106"/>
                    <a:pt x="6684" y="6207"/>
                  </a:cubicBezTo>
                  <a:cubicBezTo>
                    <a:pt x="6698" y="6366"/>
                    <a:pt x="6799" y="10234"/>
                    <a:pt x="8532" y="11895"/>
                  </a:cubicBezTo>
                  <a:cubicBezTo>
                    <a:pt x="9024" y="12372"/>
                    <a:pt x="9693" y="12631"/>
                    <a:pt x="10381" y="12631"/>
                  </a:cubicBezTo>
                  <a:cubicBezTo>
                    <a:pt x="10400" y="12631"/>
                    <a:pt x="10419" y="12631"/>
                    <a:pt x="10437" y="12631"/>
                  </a:cubicBezTo>
                  <a:cubicBezTo>
                    <a:pt x="12747" y="12559"/>
                    <a:pt x="13570" y="8661"/>
                    <a:pt x="13671" y="7290"/>
                  </a:cubicBezTo>
                  <a:cubicBezTo>
                    <a:pt x="13786" y="5644"/>
                    <a:pt x="13656" y="2497"/>
                    <a:pt x="12299" y="1256"/>
                  </a:cubicBezTo>
                  <a:cubicBezTo>
                    <a:pt x="11422" y="444"/>
                    <a:pt x="10272" y="0"/>
                    <a:pt x="9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2791375" y="4597900"/>
              <a:ext cx="234600" cy="363225"/>
            </a:xfrm>
            <a:custGeom>
              <a:avLst/>
              <a:gdLst/>
              <a:ahLst/>
              <a:cxnLst/>
              <a:rect l="l" t="t" r="r" b="b"/>
              <a:pathLst>
                <a:path w="9384" h="14529" extrusionOk="0">
                  <a:moveTo>
                    <a:pt x="5747" y="0"/>
                  </a:moveTo>
                  <a:cubicBezTo>
                    <a:pt x="5690" y="0"/>
                    <a:pt x="5632" y="2"/>
                    <a:pt x="5573" y="6"/>
                  </a:cubicBezTo>
                  <a:cubicBezTo>
                    <a:pt x="4303" y="93"/>
                    <a:pt x="3061" y="800"/>
                    <a:pt x="2137" y="1998"/>
                  </a:cubicBezTo>
                  <a:cubicBezTo>
                    <a:pt x="578" y="3976"/>
                    <a:pt x="1" y="7065"/>
                    <a:pt x="564" y="10226"/>
                  </a:cubicBezTo>
                  <a:cubicBezTo>
                    <a:pt x="881" y="11973"/>
                    <a:pt x="1127" y="12435"/>
                    <a:pt x="1921" y="13965"/>
                  </a:cubicBezTo>
                  <a:lnTo>
                    <a:pt x="2152" y="14427"/>
                  </a:lnTo>
                  <a:cubicBezTo>
                    <a:pt x="2181" y="14485"/>
                    <a:pt x="2253" y="14528"/>
                    <a:pt x="2311" y="14528"/>
                  </a:cubicBezTo>
                  <a:lnTo>
                    <a:pt x="2325" y="14514"/>
                  </a:lnTo>
                  <a:cubicBezTo>
                    <a:pt x="2455" y="14514"/>
                    <a:pt x="2542" y="14369"/>
                    <a:pt x="2484" y="14254"/>
                  </a:cubicBezTo>
                  <a:lnTo>
                    <a:pt x="2238" y="13792"/>
                  </a:lnTo>
                  <a:cubicBezTo>
                    <a:pt x="1459" y="12291"/>
                    <a:pt x="1228" y="11843"/>
                    <a:pt x="925" y="10154"/>
                  </a:cubicBezTo>
                  <a:cubicBezTo>
                    <a:pt x="376" y="7079"/>
                    <a:pt x="925" y="4120"/>
                    <a:pt x="2426" y="2215"/>
                  </a:cubicBezTo>
                  <a:cubicBezTo>
                    <a:pt x="3292" y="1103"/>
                    <a:pt x="4418" y="439"/>
                    <a:pt x="5602" y="367"/>
                  </a:cubicBezTo>
                  <a:cubicBezTo>
                    <a:pt x="5652" y="364"/>
                    <a:pt x="5702" y="362"/>
                    <a:pt x="5751" y="362"/>
                  </a:cubicBezTo>
                  <a:cubicBezTo>
                    <a:pt x="8204" y="362"/>
                    <a:pt x="9009" y="4540"/>
                    <a:pt x="9023" y="4582"/>
                  </a:cubicBezTo>
                  <a:cubicBezTo>
                    <a:pt x="9036" y="4673"/>
                    <a:pt x="9107" y="4729"/>
                    <a:pt x="9195" y="4729"/>
                  </a:cubicBezTo>
                  <a:cubicBezTo>
                    <a:pt x="9205" y="4729"/>
                    <a:pt x="9215" y="4728"/>
                    <a:pt x="9225" y="4726"/>
                  </a:cubicBezTo>
                  <a:cubicBezTo>
                    <a:pt x="9326" y="4712"/>
                    <a:pt x="9384" y="4611"/>
                    <a:pt x="9370" y="4524"/>
                  </a:cubicBezTo>
                  <a:cubicBezTo>
                    <a:pt x="9327" y="4341"/>
                    <a:pt x="8495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2686725" y="4607175"/>
              <a:ext cx="92950" cy="240975"/>
            </a:xfrm>
            <a:custGeom>
              <a:avLst/>
              <a:gdLst/>
              <a:ahLst/>
              <a:cxnLst/>
              <a:rect l="l" t="t" r="r" b="b"/>
              <a:pathLst>
                <a:path w="3718" h="9639" extrusionOk="0">
                  <a:moveTo>
                    <a:pt x="3453" y="1"/>
                  </a:moveTo>
                  <a:cubicBezTo>
                    <a:pt x="3402" y="1"/>
                    <a:pt x="3349" y="24"/>
                    <a:pt x="3306" y="83"/>
                  </a:cubicBezTo>
                  <a:cubicBezTo>
                    <a:pt x="29" y="3865"/>
                    <a:pt x="1" y="9235"/>
                    <a:pt x="1" y="9466"/>
                  </a:cubicBezTo>
                  <a:cubicBezTo>
                    <a:pt x="1" y="9567"/>
                    <a:pt x="73" y="9639"/>
                    <a:pt x="174" y="9639"/>
                  </a:cubicBezTo>
                  <a:cubicBezTo>
                    <a:pt x="275" y="9639"/>
                    <a:pt x="362" y="9567"/>
                    <a:pt x="362" y="9466"/>
                  </a:cubicBezTo>
                  <a:cubicBezTo>
                    <a:pt x="362" y="9235"/>
                    <a:pt x="390" y="4009"/>
                    <a:pt x="3581" y="314"/>
                  </a:cubicBezTo>
                  <a:cubicBezTo>
                    <a:pt x="3718" y="176"/>
                    <a:pt x="3593" y="1"/>
                    <a:pt x="3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2955600" y="4738425"/>
              <a:ext cx="142200" cy="222700"/>
            </a:xfrm>
            <a:custGeom>
              <a:avLst/>
              <a:gdLst/>
              <a:ahLst/>
              <a:cxnLst/>
              <a:rect l="l" t="t" r="r" b="b"/>
              <a:pathLst>
                <a:path w="5688" h="8908" extrusionOk="0">
                  <a:moveTo>
                    <a:pt x="5500" y="0"/>
                  </a:moveTo>
                  <a:cubicBezTo>
                    <a:pt x="5399" y="0"/>
                    <a:pt x="5327" y="73"/>
                    <a:pt x="5327" y="174"/>
                  </a:cubicBezTo>
                  <a:cubicBezTo>
                    <a:pt x="4937" y="8344"/>
                    <a:pt x="679" y="8546"/>
                    <a:pt x="274" y="8546"/>
                  </a:cubicBezTo>
                  <a:lnTo>
                    <a:pt x="231" y="8546"/>
                  </a:lnTo>
                  <a:cubicBezTo>
                    <a:pt x="0" y="8546"/>
                    <a:pt x="0" y="8907"/>
                    <a:pt x="231" y="8907"/>
                  </a:cubicBezTo>
                  <a:lnTo>
                    <a:pt x="260" y="8907"/>
                  </a:lnTo>
                  <a:cubicBezTo>
                    <a:pt x="462" y="8907"/>
                    <a:pt x="1617" y="8864"/>
                    <a:pt x="2844" y="7853"/>
                  </a:cubicBezTo>
                  <a:cubicBezTo>
                    <a:pt x="4013" y="6872"/>
                    <a:pt x="5471" y="4735"/>
                    <a:pt x="5688" y="174"/>
                  </a:cubicBezTo>
                  <a:cubicBezTo>
                    <a:pt x="5688" y="73"/>
                    <a:pt x="5601" y="0"/>
                    <a:pt x="5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3043925" y="4569050"/>
              <a:ext cx="102950" cy="300800"/>
            </a:xfrm>
            <a:custGeom>
              <a:avLst/>
              <a:gdLst/>
              <a:ahLst/>
              <a:cxnLst/>
              <a:rect l="l" t="t" r="r" b="b"/>
              <a:pathLst>
                <a:path w="4118" h="12032" extrusionOk="0">
                  <a:moveTo>
                    <a:pt x="271" y="1"/>
                  </a:moveTo>
                  <a:cubicBezTo>
                    <a:pt x="121" y="1"/>
                    <a:pt x="0" y="198"/>
                    <a:pt x="148" y="323"/>
                  </a:cubicBezTo>
                  <a:cubicBezTo>
                    <a:pt x="177" y="352"/>
                    <a:pt x="3728" y="3730"/>
                    <a:pt x="2371" y="11828"/>
                  </a:cubicBezTo>
                  <a:cubicBezTo>
                    <a:pt x="2357" y="11929"/>
                    <a:pt x="2414" y="12016"/>
                    <a:pt x="2516" y="12030"/>
                  </a:cubicBezTo>
                  <a:lnTo>
                    <a:pt x="2544" y="12030"/>
                  </a:lnTo>
                  <a:cubicBezTo>
                    <a:pt x="2552" y="12031"/>
                    <a:pt x="2559" y="12032"/>
                    <a:pt x="2567" y="12032"/>
                  </a:cubicBezTo>
                  <a:cubicBezTo>
                    <a:pt x="2645" y="12032"/>
                    <a:pt x="2719" y="11965"/>
                    <a:pt x="2732" y="11886"/>
                  </a:cubicBezTo>
                  <a:cubicBezTo>
                    <a:pt x="4118" y="3585"/>
                    <a:pt x="538" y="193"/>
                    <a:pt x="393" y="49"/>
                  </a:cubicBezTo>
                  <a:cubicBezTo>
                    <a:pt x="354" y="15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2653525" y="4514575"/>
              <a:ext cx="392800" cy="292450"/>
            </a:xfrm>
            <a:custGeom>
              <a:avLst/>
              <a:gdLst/>
              <a:ahLst/>
              <a:cxnLst/>
              <a:rect l="l" t="t" r="r" b="b"/>
              <a:pathLst>
                <a:path w="15712" h="11698" extrusionOk="0">
                  <a:moveTo>
                    <a:pt x="11106" y="0"/>
                  </a:moveTo>
                  <a:cubicBezTo>
                    <a:pt x="9164" y="0"/>
                    <a:pt x="7203" y="962"/>
                    <a:pt x="6583" y="1304"/>
                  </a:cubicBezTo>
                  <a:cubicBezTo>
                    <a:pt x="535" y="4552"/>
                    <a:pt x="1" y="11437"/>
                    <a:pt x="1" y="11495"/>
                  </a:cubicBezTo>
                  <a:cubicBezTo>
                    <a:pt x="1" y="11596"/>
                    <a:pt x="73" y="11683"/>
                    <a:pt x="174" y="11697"/>
                  </a:cubicBezTo>
                  <a:lnTo>
                    <a:pt x="188" y="11697"/>
                  </a:lnTo>
                  <a:cubicBezTo>
                    <a:pt x="275" y="11697"/>
                    <a:pt x="361" y="11625"/>
                    <a:pt x="361" y="11524"/>
                  </a:cubicBezTo>
                  <a:cubicBezTo>
                    <a:pt x="376" y="11452"/>
                    <a:pt x="896" y="4768"/>
                    <a:pt x="6756" y="1621"/>
                  </a:cubicBezTo>
                  <a:cubicBezTo>
                    <a:pt x="7958" y="977"/>
                    <a:pt x="9658" y="355"/>
                    <a:pt x="11147" y="355"/>
                  </a:cubicBezTo>
                  <a:cubicBezTo>
                    <a:pt x="11394" y="355"/>
                    <a:pt x="11635" y="372"/>
                    <a:pt x="11867" y="409"/>
                  </a:cubicBezTo>
                  <a:cubicBezTo>
                    <a:pt x="14552" y="842"/>
                    <a:pt x="15331" y="1896"/>
                    <a:pt x="15331" y="1896"/>
                  </a:cubicBezTo>
                  <a:cubicBezTo>
                    <a:pt x="15369" y="1950"/>
                    <a:pt x="15420" y="1973"/>
                    <a:pt x="15470" y="1973"/>
                  </a:cubicBezTo>
                  <a:cubicBezTo>
                    <a:pt x="15593" y="1973"/>
                    <a:pt x="15712" y="1837"/>
                    <a:pt x="15620" y="1693"/>
                  </a:cubicBezTo>
                  <a:cubicBezTo>
                    <a:pt x="15591" y="1636"/>
                    <a:pt x="14782" y="510"/>
                    <a:pt x="11924" y="62"/>
                  </a:cubicBezTo>
                  <a:cubicBezTo>
                    <a:pt x="11654" y="19"/>
                    <a:pt x="11380" y="0"/>
                    <a:pt x="1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2923350" y="4483900"/>
              <a:ext cx="243750" cy="389525"/>
            </a:xfrm>
            <a:custGeom>
              <a:avLst/>
              <a:gdLst/>
              <a:ahLst/>
              <a:cxnLst/>
              <a:rect l="l" t="t" r="r" b="b"/>
              <a:pathLst>
                <a:path w="9750" h="15581" extrusionOk="0">
                  <a:moveTo>
                    <a:pt x="405" y="1"/>
                  </a:moveTo>
                  <a:cubicBezTo>
                    <a:pt x="300" y="1"/>
                    <a:pt x="241" y="5"/>
                    <a:pt x="236" y="5"/>
                  </a:cubicBezTo>
                  <a:cubicBezTo>
                    <a:pt x="0" y="32"/>
                    <a:pt x="18" y="367"/>
                    <a:pt x="238" y="367"/>
                  </a:cubicBezTo>
                  <a:cubicBezTo>
                    <a:pt x="247" y="367"/>
                    <a:pt x="256" y="367"/>
                    <a:pt x="265" y="365"/>
                  </a:cubicBezTo>
                  <a:cubicBezTo>
                    <a:pt x="288" y="364"/>
                    <a:pt x="369" y="359"/>
                    <a:pt x="496" y="359"/>
                  </a:cubicBezTo>
                  <a:cubicBezTo>
                    <a:pt x="1558" y="359"/>
                    <a:pt x="5900" y="719"/>
                    <a:pt x="7988" y="6544"/>
                  </a:cubicBezTo>
                  <a:cubicBezTo>
                    <a:pt x="9359" y="10369"/>
                    <a:pt x="8537" y="15321"/>
                    <a:pt x="8537" y="15378"/>
                  </a:cubicBezTo>
                  <a:cubicBezTo>
                    <a:pt x="8522" y="15479"/>
                    <a:pt x="8580" y="15566"/>
                    <a:pt x="8681" y="15580"/>
                  </a:cubicBezTo>
                  <a:lnTo>
                    <a:pt x="8710" y="15580"/>
                  </a:lnTo>
                  <a:cubicBezTo>
                    <a:pt x="8796" y="15580"/>
                    <a:pt x="8883" y="15523"/>
                    <a:pt x="8898" y="15436"/>
                  </a:cubicBezTo>
                  <a:cubicBezTo>
                    <a:pt x="8898" y="15378"/>
                    <a:pt x="9749" y="10340"/>
                    <a:pt x="8335" y="6428"/>
                  </a:cubicBezTo>
                  <a:cubicBezTo>
                    <a:pt x="6125" y="305"/>
                    <a:pt x="1362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2631875" y="4483950"/>
              <a:ext cx="279350" cy="233200"/>
            </a:xfrm>
            <a:custGeom>
              <a:avLst/>
              <a:gdLst/>
              <a:ahLst/>
              <a:cxnLst/>
              <a:rect l="l" t="t" r="r" b="b"/>
              <a:pathLst>
                <a:path w="11174" h="9328" extrusionOk="0">
                  <a:moveTo>
                    <a:pt x="10997" y="1"/>
                  </a:moveTo>
                  <a:cubicBezTo>
                    <a:pt x="10989" y="1"/>
                    <a:pt x="10980" y="1"/>
                    <a:pt x="10971" y="3"/>
                  </a:cubicBezTo>
                  <a:cubicBezTo>
                    <a:pt x="10899" y="3"/>
                    <a:pt x="4086" y="753"/>
                    <a:pt x="44" y="9068"/>
                  </a:cubicBezTo>
                  <a:cubicBezTo>
                    <a:pt x="0" y="9155"/>
                    <a:pt x="44" y="9270"/>
                    <a:pt x="130" y="9313"/>
                  </a:cubicBezTo>
                  <a:cubicBezTo>
                    <a:pt x="159" y="9328"/>
                    <a:pt x="188" y="9328"/>
                    <a:pt x="217" y="9328"/>
                  </a:cubicBezTo>
                  <a:cubicBezTo>
                    <a:pt x="289" y="9328"/>
                    <a:pt x="347" y="9284"/>
                    <a:pt x="376" y="9227"/>
                  </a:cubicBezTo>
                  <a:cubicBezTo>
                    <a:pt x="4317" y="1100"/>
                    <a:pt x="10943" y="363"/>
                    <a:pt x="11000" y="363"/>
                  </a:cubicBezTo>
                  <a:cubicBezTo>
                    <a:pt x="11101" y="349"/>
                    <a:pt x="11173" y="262"/>
                    <a:pt x="11173" y="161"/>
                  </a:cubicBezTo>
                  <a:cubicBezTo>
                    <a:pt x="11160" y="69"/>
                    <a:pt x="11087" y="1"/>
                    <a:pt x="10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2823150" y="4769100"/>
              <a:ext cx="101800" cy="192025"/>
            </a:xfrm>
            <a:custGeom>
              <a:avLst/>
              <a:gdLst/>
              <a:ahLst/>
              <a:cxnLst/>
              <a:rect l="l" t="t" r="r" b="b"/>
              <a:pathLst>
                <a:path w="4072" h="7681" extrusionOk="0">
                  <a:moveTo>
                    <a:pt x="275" y="1"/>
                  </a:moveTo>
                  <a:cubicBezTo>
                    <a:pt x="173" y="1"/>
                    <a:pt x="87" y="73"/>
                    <a:pt x="87" y="174"/>
                  </a:cubicBezTo>
                  <a:cubicBezTo>
                    <a:pt x="87" y="405"/>
                    <a:pt x="0" y="6164"/>
                    <a:pt x="3797" y="7666"/>
                  </a:cubicBezTo>
                  <a:cubicBezTo>
                    <a:pt x="3826" y="7680"/>
                    <a:pt x="3840" y="7680"/>
                    <a:pt x="3869" y="7680"/>
                  </a:cubicBezTo>
                  <a:cubicBezTo>
                    <a:pt x="3941" y="7680"/>
                    <a:pt x="4013" y="7637"/>
                    <a:pt x="4028" y="7565"/>
                  </a:cubicBezTo>
                  <a:cubicBezTo>
                    <a:pt x="4071" y="7478"/>
                    <a:pt x="4028" y="7363"/>
                    <a:pt x="3927" y="7334"/>
                  </a:cubicBezTo>
                  <a:cubicBezTo>
                    <a:pt x="361" y="5919"/>
                    <a:pt x="448" y="231"/>
                    <a:pt x="448" y="174"/>
                  </a:cubicBezTo>
                  <a:cubicBezTo>
                    <a:pt x="448" y="73"/>
                    <a:pt x="37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2888025" y="4454600"/>
              <a:ext cx="299650" cy="397175"/>
            </a:xfrm>
            <a:custGeom>
              <a:avLst/>
              <a:gdLst/>
              <a:ahLst/>
              <a:cxnLst/>
              <a:rect l="l" t="t" r="r" b="b"/>
              <a:pathLst>
                <a:path w="11986" h="15887" extrusionOk="0">
                  <a:moveTo>
                    <a:pt x="1171" y="0"/>
                  </a:moveTo>
                  <a:cubicBezTo>
                    <a:pt x="665" y="0"/>
                    <a:pt x="303" y="62"/>
                    <a:pt x="148" y="152"/>
                  </a:cubicBezTo>
                  <a:cubicBezTo>
                    <a:pt x="1" y="262"/>
                    <a:pt x="93" y="477"/>
                    <a:pt x="248" y="477"/>
                  </a:cubicBezTo>
                  <a:cubicBezTo>
                    <a:pt x="276" y="477"/>
                    <a:pt x="305" y="470"/>
                    <a:pt x="336" y="455"/>
                  </a:cubicBezTo>
                  <a:cubicBezTo>
                    <a:pt x="442" y="395"/>
                    <a:pt x="716" y="353"/>
                    <a:pt x="1111" y="353"/>
                  </a:cubicBezTo>
                  <a:cubicBezTo>
                    <a:pt x="2063" y="353"/>
                    <a:pt x="3718" y="596"/>
                    <a:pt x="5431" y="1422"/>
                  </a:cubicBezTo>
                  <a:cubicBezTo>
                    <a:pt x="7727" y="2533"/>
                    <a:pt x="10614" y="4944"/>
                    <a:pt x="11335" y="10126"/>
                  </a:cubicBezTo>
                  <a:cubicBezTo>
                    <a:pt x="11624" y="12162"/>
                    <a:pt x="11249" y="15655"/>
                    <a:pt x="11249" y="15699"/>
                  </a:cubicBezTo>
                  <a:cubicBezTo>
                    <a:pt x="11234" y="15785"/>
                    <a:pt x="11307" y="15886"/>
                    <a:pt x="11408" y="15886"/>
                  </a:cubicBezTo>
                  <a:lnTo>
                    <a:pt x="11422" y="15886"/>
                  </a:lnTo>
                  <a:cubicBezTo>
                    <a:pt x="11509" y="15886"/>
                    <a:pt x="11595" y="15828"/>
                    <a:pt x="11610" y="15727"/>
                  </a:cubicBezTo>
                  <a:cubicBezTo>
                    <a:pt x="11624" y="15583"/>
                    <a:pt x="11985" y="12162"/>
                    <a:pt x="11696" y="10069"/>
                  </a:cubicBezTo>
                  <a:cubicBezTo>
                    <a:pt x="10960" y="4728"/>
                    <a:pt x="7972" y="2245"/>
                    <a:pt x="5590" y="1090"/>
                  </a:cubicBezTo>
                  <a:cubicBezTo>
                    <a:pt x="3869" y="263"/>
                    <a:pt x="2214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3182225" y="4648350"/>
              <a:ext cx="35750" cy="161925"/>
            </a:xfrm>
            <a:custGeom>
              <a:avLst/>
              <a:gdLst/>
              <a:ahLst/>
              <a:cxnLst/>
              <a:rect l="l" t="t" r="r" b="b"/>
              <a:pathLst>
                <a:path w="1430" h="6477" extrusionOk="0">
                  <a:moveTo>
                    <a:pt x="258" y="1"/>
                  </a:moveTo>
                  <a:cubicBezTo>
                    <a:pt x="131" y="1"/>
                    <a:pt x="1" y="125"/>
                    <a:pt x="87" y="269"/>
                  </a:cubicBezTo>
                  <a:cubicBezTo>
                    <a:pt x="102" y="298"/>
                    <a:pt x="1069" y="2333"/>
                    <a:pt x="751" y="6288"/>
                  </a:cubicBezTo>
                  <a:cubicBezTo>
                    <a:pt x="737" y="6375"/>
                    <a:pt x="809" y="6462"/>
                    <a:pt x="910" y="6476"/>
                  </a:cubicBezTo>
                  <a:lnTo>
                    <a:pt x="924" y="6476"/>
                  </a:lnTo>
                  <a:cubicBezTo>
                    <a:pt x="1011" y="6476"/>
                    <a:pt x="1098" y="6404"/>
                    <a:pt x="1098" y="6317"/>
                  </a:cubicBezTo>
                  <a:cubicBezTo>
                    <a:pt x="1430" y="2261"/>
                    <a:pt x="462" y="197"/>
                    <a:pt x="419" y="110"/>
                  </a:cubicBezTo>
                  <a:cubicBezTo>
                    <a:pt x="385" y="32"/>
                    <a:pt x="32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2617075" y="4462500"/>
              <a:ext cx="254450" cy="207750"/>
            </a:xfrm>
            <a:custGeom>
              <a:avLst/>
              <a:gdLst/>
              <a:ahLst/>
              <a:cxnLst/>
              <a:rect l="l" t="t" r="r" b="b"/>
              <a:pathLst>
                <a:path w="10178" h="8310" extrusionOk="0">
                  <a:moveTo>
                    <a:pt x="9972" y="0"/>
                  </a:moveTo>
                  <a:cubicBezTo>
                    <a:pt x="9954" y="0"/>
                    <a:pt x="9935" y="3"/>
                    <a:pt x="9918" y="9"/>
                  </a:cubicBezTo>
                  <a:cubicBezTo>
                    <a:pt x="1863" y="2939"/>
                    <a:pt x="102" y="7862"/>
                    <a:pt x="29" y="8064"/>
                  </a:cubicBezTo>
                  <a:cubicBezTo>
                    <a:pt x="1" y="8165"/>
                    <a:pt x="58" y="8266"/>
                    <a:pt x="145" y="8295"/>
                  </a:cubicBezTo>
                  <a:cubicBezTo>
                    <a:pt x="159" y="8295"/>
                    <a:pt x="188" y="8309"/>
                    <a:pt x="203" y="8309"/>
                  </a:cubicBezTo>
                  <a:cubicBezTo>
                    <a:pt x="289" y="8309"/>
                    <a:pt x="361" y="8251"/>
                    <a:pt x="390" y="8179"/>
                  </a:cubicBezTo>
                  <a:cubicBezTo>
                    <a:pt x="405" y="8136"/>
                    <a:pt x="2166" y="3213"/>
                    <a:pt x="10048" y="355"/>
                  </a:cubicBezTo>
                  <a:cubicBezTo>
                    <a:pt x="10134" y="312"/>
                    <a:pt x="10178" y="211"/>
                    <a:pt x="10134" y="124"/>
                  </a:cubicBezTo>
                  <a:cubicBezTo>
                    <a:pt x="10111" y="44"/>
                    <a:pt x="10043" y="0"/>
                    <a:pt x="9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2614200" y="4457800"/>
              <a:ext cx="205350" cy="141700"/>
            </a:xfrm>
            <a:custGeom>
              <a:avLst/>
              <a:gdLst/>
              <a:ahLst/>
              <a:cxnLst/>
              <a:rect l="l" t="t" r="r" b="b"/>
              <a:pathLst>
                <a:path w="8214" h="5668" extrusionOk="0">
                  <a:moveTo>
                    <a:pt x="8001" y="0"/>
                  </a:moveTo>
                  <a:cubicBezTo>
                    <a:pt x="7981" y="0"/>
                    <a:pt x="7960" y="3"/>
                    <a:pt x="7940" y="9"/>
                  </a:cubicBezTo>
                  <a:cubicBezTo>
                    <a:pt x="3941" y="1539"/>
                    <a:pt x="2440" y="3026"/>
                    <a:pt x="534" y="4903"/>
                  </a:cubicBezTo>
                  <a:lnTo>
                    <a:pt x="72" y="5350"/>
                  </a:lnTo>
                  <a:cubicBezTo>
                    <a:pt x="0" y="5422"/>
                    <a:pt x="0" y="5538"/>
                    <a:pt x="72" y="5610"/>
                  </a:cubicBezTo>
                  <a:cubicBezTo>
                    <a:pt x="101" y="5639"/>
                    <a:pt x="144" y="5668"/>
                    <a:pt x="202" y="5668"/>
                  </a:cubicBezTo>
                  <a:cubicBezTo>
                    <a:pt x="245" y="5653"/>
                    <a:pt x="289" y="5639"/>
                    <a:pt x="318" y="5610"/>
                  </a:cubicBezTo>
                  <a:lnTo>
                    <a:pt x="780" y="5163"/>
                  </a:lnTo>
                  <a:cubicBezTo>
                    <a:pt x="2656" y="3315"/>
                    <a:pt x="4143" y="1842"/>
                    <a:pt x="8070" y="356"/>
                  </a:cubicBezTo>
                  <a:cubicBezTo>
                    <a:pt x="8171" y="312"/>
                    <a:pt x="8214" y="211"/>
                    <a:pt x="8171" y="125"/>
                  </a:cubicBezTo>
                  <a:cubicBezTo>
                    <a:pt x="8148" y="44"/>
                    <a:pt x="8079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2602450" y="4424150"/>
              <a:ext cx="627425" cy="249350"/>
            </a:xfrm>
            <a:custGeom>
              <a:avLst/>
              <a:gdLst/>
              <a:ahLst/>
              <a:cxnLst/>
              <a:rect l="l" t="t" r="r" b="b"/>
              <a:pathLst>
                <a:path w="25097" h="9974" extrusionOk="0">
                  <a:moveTo>
                    <a:pt x="12163" y="0"/>
                  </a:moveTo>
                  <a:cubicBezTo>
                    <a:pt x="5741" y="0"/>
                    <a:pt x="232" y="4957"/>
                    <a:pt x="167" y="5022"/>
                  </a:cubicBezTo>
                  <a:cubicBezTo>
                    <a:pt x="0" y="5133"/>
                    <a:pt x="125" y="5347"/>
                    <a:pt x="276" y="5347"/>
                  </a:cubicBezTo>
                  <a:cubicBezTo>
                    <a:pt x="322" y="5347"/>
                    <a:pt x="369" y="5328"/>
                    <a:pt x="412" y="5282"/>
                  </a:cubicBezTo>
                  <a:cubicBezTo>
                    <a:pt x="464" y="5230"/>
                    <a:pt x="5872" y="362"/>
                    <a:pt x="12133" y="362"/>
                  </a:cubicBezTo>
                  <a:cubicBezTo>
                    <a:pt x="12813" y="362"/>
                    <a:pt x="13504" y="419"/>
                    <a:pt x="14198" y="547"/>
                  </a:cubicBezTo>
                  <a:cubicBezTo>
                    <a:pt x="18413" y="1297"/>
                    <a:pt x="21950" y="4444"/>
                    <a:pt x="24736" y="9886"/>
                  </a:cubicBezTo>
                  <a:cubicBezTo>
                    <a:pt x="24765" y="9944"/>
                    <a:pt x="24823" y="9973"/>
                    <a:pt x="24895" y="9973"/>
                  </a:cubicBezTo>
                  <a:cubicBezTo>
                    <a:pt x="24924" y="9973"/>
                    <a:pt x="24953" y="9973"/>
                    <a:pt x="24982" y="9959"/>
                  </a:cubicBezTo>
                  <a:cubicBezTo>
                    <a:pt x="25068" y="9915"/>
                    <a:pt x="25097" y="9800"/>
                    <a:pt x="25054" y="9713"/>
                  </a:cubicBezTo>
                  <a:cubicBezTo>
                    <a:pt x="22224" y="4170"/>
                    <a:pt x="18601" y="965"/>
                    <a:pt x="14270" y="186"/>
                  </a:cubicBezTo>
                  <a:cubicBezTo>
                    <a:pt x="13561" y="58"/>
                    <a:pt x="12857" y="0"/>
                    <a:pt x="1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2599400" y="4397025"/>
              <a:ext cx="292325" cy="115500"/>
            </a:xfrm>
            <a:custGeom>
              <a:avLst/>
              <a:gdLst/>
              <a:ahLst/>
              <a:cxnLst/>
              <a:rect l="l" t="t" r="r" b="b"/>
              <a:pathLst>
                <a:path w="11693" h="4620" extrusionOk="0">
                  <a:moveTo>
                    <a:pt x="11448" y="1"/>
                  </a:moveTo>
                  <a:cubicBezTo>
                    <a:pt x="4446" y="1"/>
                    <a:pt x="159" y="4273"/>
                    <a:pt x="116" y="4317"/>
                  </a:cubicBezTo>
                  <a:cubicBezTo>
                    <a:pt x="0" y="4432"/>
                    <a:pt x="72" y="4620"/>
                    <a:pt x="246" y="4620"/>
                  </a:cubicBezTo>
                  <a:cubicBezTo>
                    <a:pt x="289" y="4620"/>
                    <a:pt x="332" y="4605"/>
                    <a:pt x="376" y="4577"/>
                  </a:cubicBezTo>
                  <a:cubicBezTo>
                    <a:pt x="404" y="4533"/>
                    <a:pt x="4591" y="361"/>
                    <a:pt x="11448" y="361"/>
                  </a:cubicBezTo>
                  <a:cubicBezTo>
                    <a:pt x="11693" y="361"/>
                    <a:pt x="11693" y="1"/>
                    <a:pt x="1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2925275" y="4394850"/>
              <a:ext cx="317600" cy="244725"/>
            </a:xfrm>
            <a:custGeom>
              <a:avLst/>
              <a:gdLst/>
              <a:ahLst/>
              <a:cxnLst/>
              <a:rect l="l" t="t" r="r" b="b"/>
              <a:pathLst>
                <a:path w="12704" h="9789" extrusionOk="0">
                  <a:moveTo>
                    <a:pt x="246" y="1"/>
                  </a:moveTo>
                  <a:cubicBezTo>
                    <a:pt x="0" y="1"/>
                    <a:pt x="0" y="362"/>
                    <a:pt x="246" y="362"/>
                  </a:cubicBezTo>
                  <a:cubicBezTo>
                    <a:pt x="318" y="362"/>
                    <a:pt x="7839" y="564"/>
                    <a:pt x="12343" y="9687"/>
                  </a:cubicBezTo>
                  <a:cubicBezTo>
                    <a:pt x="12372" y="9745"/>
                    <a:pt x="12429" y="9788"/>
                    <a:pt x="12502" y="9788"/>
                  </a:cubicBezTo>
                  <a:cubicBezTo>
                    <a:pt x="12530" y="9788"/>
                    <a:pt x="12545" y="9774"/>
                    <a:pt x="12574" y="9774"/>
                  </a:cubicBezTo>
                  <a:cubicBezTo>
                    <a:pt x="12660" y="9730"/>
                    <a:pt x="12704" y="9615"/>
                    <a:pt x="12660" y="9528"/>
                  </a:cubicBezTo>
                  <a:cubicBezTo>
                    <a:pt x="8055" y="203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2585325" y="4365275"/>
              <a:ext cx="267425" cy="106475"/>
            </a:xfrm>
            <a:custGeom>
              <a:avLst/>
              <a:gdLst/>
              <a:ahLst/>
              <a:cxnLst/>
              <a:rect l="l" t="t" r="r" b="b"/>
              <a:pathLst>
                <a:path w="10697" h="4259" extrusionOk="0">
                  <a:moveTo>
                    <a:pt x="10452" y="0"/>
                  </a:moveTo>
                  <a:cubicBezTo>
                    <a:pt x="4504" y="0"/>
                    <a:pt x="173" y="3898"/>
                    <a:pt x="130" y="3941"/>
                  </a:cubicBezTo>
                  <a:cubicBezTo>
                    <a:pt x="0" y="4042"/>
                    <a:pt x="87" y="4259"/>
                    <a:pt x="246" y="4259"/>
                  </a:cubicBezTo>
                  <a:cubicBezTo>
                    <a:pt x="289" y="4244"/>
                    <a:pt x="332" y="4230"/>
                    <a:pt x="376" y="4201"/>
                  </a:cubicBezTo>
                  <a:cubicBezTo>
                    <a:pt x="419" y="4172"/>
                    <a:pt x="4648" y="361"/>
                    <a:pt x="10452" y="361"/>
                  </a:cubicBezTo>
                  <a:cubicBezTo>
                    <a:pt x="10697" y="361"/>
                    <a:pt x="10697" y="0"/>
                    <a:pt x="10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1"/>
            <p:cNvSpPr/>
            <p:nvPr/>
          </p:nvSpPr>
          <p:spPr>
            <a:xfrm>
              <a:off x="2865000" y="4361650"/>
              <a:ext cx="415050" cy="264575"/>
            </a:xfrm>
            <a:custGeom>
              <a:avLst/>
              <a:gdLst/>
              <a:ahLst/>
              <a:cxnLst/>
              <a:rect l="l" t="t" r="r" b="b"/>
              <a:pathLst>
                <a:path w="16602" h="10583" extrusionOk="0">
                  <a:moveTo>
                    <a:pt x="188" y="1"/>
                  </a:moveTo>
                  <a:cubicBezTo>
                    <a:pt x="87" y="1"/>
                    <a:pt x="1" y="88"/>
                    <a:pt x="1" y="189"/>
                  </a:cubicBezTo>
                  <a:cubicBezTo>
                    <a:pt x="1" y="290"/>
                    <a:pt x="87" y="362"/>
                    <a:pt x="188" y="362"/>
                  </a:cubicBezTo>
                  <a:cubicBezTo>
                    <a:pt x="2296" y="376"/>
                    <a:pt x="4404" y="752"/>
                    <a:pt x="6396" y="1473"/>
                  </a:cubicBezTo>
                  <a:cubicBezTo>
                    <a:pt x="10784" y="2989"/>
                    <a:pt x="14335" y="6251"/>
                    <a:pt x="16241" y="10481"/>
                  </a:cubicBezTo>
                  <a:cubicBezTo>
                    <a:pt x="16270" y="10539"/>
                    <a:pt x="16327" y="10582"/>
                    <a:pt x="16399" y="10582"/>
                  </a:cubicBezTo>
                  <a:lnTo>
                    <a:pt x="16472" y="10582"/>
                  </a:lnTo>
                  <a:cubicBezTo>
                    <a:pt x="16558" y="10539"/>
                    <a:pt x="16602" y="10423"/>
                    <a:pt x="16558" y="10337"/>
                  </a:cubicBezTo>
                  <a:cubicBezTo>
                    <a:pt x="14624" y="6006"/>
                    <a:pt x="11001" y="2686"/>
                    <a:pt x="6526" y="1141"/>
                  </a:cubicBezTo>
                  <a:cubicBezTo>
                    <a:pt x="4490" y="405"/>
                    <a:pt x="2339" y="15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1"/>
            <p:cNvSpPr/>
            <p:nvPr/>
          </p:nvSpPr>
          <p:spPr>
            <a:xfrm>
              <a:off x="2582075" y="4331975"/>
              <a:ext cx="465425" cy="100075"/>
            </a:xfrm>
            <a:custGeom>
              <a:avLst/>
              <a:gdLst/>
              <a:ahLst/>
              <a:cxnLst/>
              <a:rect l="l" t="t" r="r" b="b"/>
              <a:pathLst>
                <a:path w="18617" h="4003" extrusionOk="0">
                  <a:moveTo>
                    <a:pt x="11418" y="0"/>
                  </a:moveTo>
                  <a:cubicBezTo>
                    <a:pt x="9386" y="0"/>
                    <a:pt x="7353" y="328"/>
                    <a:pt x="5399" y="986"/>
                  </a:cubicBezTo>
                  <a:cubicBezTo>
                    <a:pt x="2151" y="2068"/>
                    <a:pt x="145" y="3671"/>
                    <a:pt x="130" y="3685"/>
                  </a:cubicBezTo>
                  <a:cubicBezTo>
                    <a:pt x="0" y="3801"/>
                    <a:pt x="73" y="4003"/>
                    <a:pt x="231" y="4003"/>
                  </a:cubicBezTo>
                  <a:cubicBezTo>
                    <a:pt x="275" y="4003"/>
                    <a:pt x="318" y="3988"/>
                    <a:pt x="347" y="3959"/>
                  </a:cubicBezTo>
                  <a:cubicBezTo>
                    <a:pt x="412" y="3916"/>
                    <a:pt x="4924" y="363"/>
                    <a:pt x="11480" y="363"/>
                  </a:cubicBezTo>
                  <a:cubicBezTo>
                    <a:pt x="13573" y="363"/>
                    <a:pt x="15873" y="725"/>
                    <a:pt x="18305" y="1679"/>
                  </a:cubicBezTo>
                  <a:cubicBezTo>
                    <a:pt x="18326" y="1686"/>
                    <a:pt x="18347" y="1689"/>
                    <a:pt x="18367" y="1689"/>
                  </a:cubicBezTo>
                  <a:cubicBezTo>
                    <a:pt x="18541" y="1689"/>
                    <a:pt x="18616" y="1425"/>
                    <a:pt x="18434" y="1347"/>
                  </a:cubicBezTo>
                  <a:cubicBezTo>
                    <a:pt x="16183" y="451"/>
                    <a:pt x="13801" y="0"/>
                    <a:pt x="1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1"/>
            <p:cNvSpPr/>
            <p:nvPr/>
          </p:nvSpPr>
          <p:spPr>
            <a:xfrm>
              <a:off x="2574500" y="4303025"/>
              <a:ext cx="350075" cy="88625"/>
            </a:xfrm>
            <a:custGeom>
              <a:avLst/>
              <a:gdLst/>
              <a:ahLst/>
              <a:cxnLst/>
              <a:rect l="l" t="t" r="r" b="b"/>
              <a:pathLst>
                <a:path w="14003" h="3545" extrusionOk="0">
                  <a:moveTo>
                    <a:pt x="11541" y="0"/>
                  </a:moveTo>
                  <a:cubicBezTo>
                    <a:pt x="3948" y="0"/>
                    <a:pt x="170" y="3200"/>
                    <a:pt x="130" y="3226"/>
                  </a:cubicBezTo>
                  <a:cubicBezTo>
                    <a:pt x="0" y="3342"/>
                    <a:pt x="87" y="3544"/>
                    <a:pt x="260" y="3544"/>
                  </a:cubicBezTo>
                  <a:cubicBezTo>
                    <a:pt x="289" y="3544"/>
                    <a:pt x="332" y="3530"/>
                    <a:pt x="376" y="3501"/>
                  </a:cubicBezTo>
                  <a:cubicBezTo>
                    <a:pt x="415" y="3474"/>
                    <a:pt x="4093" y="362"/>
                    <a:pt x="11539" y="362"/>
                  </a:cubicBezTo>
                  <a:cubicBezTo>
                    <a:pt x="12258" y="362"/>
                    <a:pt x="13012" y="391"/>
                    <a:pt x="13800" y="455"/>
                  </a:cubicBezTo>
                  <a:cubicBezTo>
                    <a:pt x="13902" y="455"/>
                    <a:pt x="13988" y="383"/>
                    <a:pt x="13988" y="282"/>
                  </a:cubicBezTo>
                  <a:cubicBezTo>
                    <a:pt x="14003" y="195"/>
                    <a:pt x="13930" y="108"/>
                    <a:pt x="13829" y="94"/>
                  </a:cubicBezTo>
                  <a:cubicBezTo>
                    <a:pt x="13032" y="30"/>
                    <a:pt x="12269" y="0"/>
                    <a:pt x="11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3065650" y="4377425"/>
              <a:ext cx="244350" cy="235075"/>
            </a:xfrm>
            <a:custGeom>
              <a:avLst/>
              <a:gdLst/>
              <a:ahLst/>
              <a:cxnLst/>
              <a:rect l="l" t="t" r="r" b="b"/>
              <a:pathLst>
                <a:path w="9774" h="9403" extrusionOk="0">
                  <a:moveTo>
                    <a:pt x="253" y="1"/>
                  </a:moveTo>
                  <a:cubicBezTo>
                    <a:pt x="85" y="1"/>
                    <a:pt x="0" y="264"/>
                    <a:pt x="189" y="352"/>
                  </a:cubicBezTo>
                  <a:cubicBezTo>
                    <a:pt x="261" y="380"/>
                    <a:pt x="7608" y="3585"/>
                    <a:pt x="9398" y="9273"/>
                  </a:cubicBezTo>
                  <a:cubicBezTo>
                    <a:pt x="9413" y="9359"/>
                    <a:pt x="9485" y="9403"/>
                    <a:pt x="9572" y="9403"/>
                  </a:cubicBezTo>
                  <a:lnTo>
                    <a:pt x="9629" y="9403"/>
                  </a:lnTo>
                  <a:cubicBezTo>
                    <a:pt x="9716" y="9359"/>
                    <a:pt x="9774" y="9258"/>
                    <a:pt x="9745" y="9172"/>
                  </a:cubicBezTo>
                  <a:cubicBezTo>
                    <a:pt x="7911" y="3325"/>
                    <a:pt x="405" y="48"/>
                    <a:pt x="333" y="19"/>
                  </a:cubicBezTo>
                  <a:cubicBezTo>
                    <a:pt x="305" y="6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2940050" y="4302375"/>
              <a:ext cx="378250" cy="249850"/>
            </a:xfrm>
            <a:custGeom>
              <a:avLst/>
              <a:gdLst/>
              <a:ahLst/>
              <a:cxnLst/>
              <a:rect l="l" t="t" r="r" b="b"/>
              <a:pathLst>
                <a:path w="15130" h="9994" extrusionOk="0">
                  <a:moveTo>
                    <a:pt x="265" y="1"/>
                  </a:moveTo>
                  <a:cubicBezTo>
                    <a:pt x="52" y="1"/>
                    <a:pt x="1" y="325"/>
                    <a:pt x="232" y="365"/>
                  </a:cubicBezTo>
                  <a:cubicBezTo>
                    <a:pt x="4938" y="1304"/>
                    <a:pt x="11261" y="4624"/>
                    <a:pt x="14783" y="9907"/>
                  </a:cubicBezTo>
                  <a:cubicBezTo>
                    <a:pt x="14812" y="9950"/>
                    <a:pt x="14870" y="9994"/>
                    <a:pt x="14928" y="9994"/>
                  </a:cubicBezTo>
                  <a:cubicBezTo>
                    <a:pt x="14971" y="9979"/>
                    <a:pt x="15000" y="9965"/>
                    <a:pt x="15029" y="9950"/>
                  </a:cubicBezTo>
                  <a:cubicBezTo>
                    <a:pt x="15115" y="9893"/>
                    <a:pt x="15130" y="9777"/>
                    <a:pt x="15086" y="9705"/>
                  </a:cubicBezTo>
                  <a:cubicBezTo>
                    <a:pt x="11492" y="4335"/>
                    <a:pt x="5083" y="957"/>
                    <a:pt x="304" y="4"/>
                  </a:cubicBezTo>
                  <a:cubicBezTo>
                    <a:pt x="291" y="2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2581700" y="4274575"/>
              <a:ext cx="342400" cy="68350"/>
            </a:xfrm>
            <a:custGeom>
              <a:avLst/>
              <a:gdLst/>
              <a:ahLst/>
              <a:cxnLst/>
              <a:rect l="l" t="t" r="r" b="b"/>
              <a:pathLst>
                <a:path w="13696" h="2734" extrusionOk="0">
                  <a:moveTo>
                    <a:pt x="10725" y="0"/>
                  </a:moveTo>
                  <a:cubicBezTo>
                    <a:pt x="4427" y="0"/>
                    <a:pt x="210" y="2376"/>
                    <a:pt x="160" y="2401"/>
                  </a:cubicBezTo>
                  <a:cubicBezTo>
                    <a:pt x="1" y="2488"/>
                    <a:pt x="73" y="2733"/>
                    <a:pt x="246" y="2733"/>
                  </a:cubicBezTo>
                  <a:cubicBezTo>
                    <a:pt x="290" y="2733"/>
                    <a:pt x="318" y="2733"/>
                    <a:pt x="347" y="2719"/>
                  </a:cubicBezTo>
                  <a:cubicBezTo>
                    <a:pt x="385" y="2694"/>
                    <a:pt x="4519" y="359"/>
                    <a:pt x="10695" y="359"/>
                  </a:cubicBezTo>
                  <a:cubicBezTo>
                    <a:pt x="11562" y="359"/>
                    <a:pt x="12470" y="405"/>
                    <a:pt x="13411" y="510"/>
                  </a:cubicBezTo>
                  <a:cubicBezTo>
                    <a:pt x="13416" y="510"/>
                    <a:pt x="13421" y="511"/>
                    <a:pt x="13426" y="511"/>
                  </a:cubicBezTo>
                  <a:cubicBezTo>
                    <a:pt x="13658" y="511"/>
                    <a:pt x="13695" y="163"/>
                    <a:pt x="13455" y="149"/>
                  </a:cubicBezTo>
                  <a:cubicBezTo>
                    <a:pt x="12509" y="46"/>
                    <a:pt x="11597" y="0"/>
                    <a:pt x="10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2574500" y="4226950"/>
              <a:ext cx="519400" cy="76625"/>
            </a:xfrm>
            <a:custGeom>
              <a:avLst/>
              <a:gdLst/>
              <a:ahLst/>
              <a:cxnLst/>
              <a:rect l="l" t="t" r="r" b="b"/>
              <a:pathLst>
                <a:path w="20776" h="3065" extrusionOk="0">
                  <a:moveTo>
                    <a:pt x="11055" y="1"/>
                  </a:moveTo>
                  <a:cubicBezTo>
                    <a:pt x="9095" y="1"/>
                    <a:pt x="7386" y="239"/>
                    <a:pt x="6005" y="539"/>
                  </a:cubicBezTo>
                  <a:cubicBezTo>
                    <a:pt x="2396" y="1318"/>
                    <a:pt x="173" y="2704"/>
                    <a:pt x="159" y="2718"/>
                  </a:cubicBezTo>
                  <a:cubicBezTo>
                    <a:pt x="0" y="2819"/>
                    <a:pt x="72" y="3065"/>
                    <a:pt x="260" y="3065"/>
                  </a:cubicBezTo>
                  <a:cubicBezTo>
                    <a:pt x="289" y="3065"/>
                    <a:pt x="318" y="3050"/>
                    <a:pt x="347" y="3036"/>
                  </a:cubicBezTo>
                  <a:cubicBezTo>
                    <a:pt x="407" y="2996"/>
                    <a:pt x="4652" y="365"/>
                    <a:pt x="11084" y="365"/>
                  </a:cubicBezTo>
                  <a:cubicBezTo>
                    <a:pt x="13851" y="365"/>
                    <a:pt x="17023" y="852"/>
                    <a:pt x="20441" y="2242"/>
                  </a:cubicBezTo>
                  <a:cubicBezTo>
                    <a:pt x="20465" y="2252"/>
                    <a:pt x="20489" y="2256"/>
                    <a:pt x="20511" y="2256"/>
                  </a:cubicBezTo>
                  <a:cubicBezTo>
                    <a:pt x="20685" y="2256"/>
                    <a:pt x="20775" y="1985"/>
                    <a:pt x="20571" y="1896"/>
                  </a:cubicBezTo>
                  <a:cubicBezTo>
                    <a:pt x="17054" y="470"/>
                    <a:pt x="13808" y="1"/>
                    <a:pt x="1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2863200" y="4255550"/>
              <a:ext cx="473875" cy="269250"/>
            </a:xfrm>
            <a:custGeom>
              <a:avLst/>
              <a:gdLst/>
              <a:ahLst/>
              <a:cxnLst/>
              <a:rect l="l" t="t" r="r" b="b"/>
              <a:pathLst>
                <a:path w="18955" h="10770" extrusionOk="0">
                  <a:moveTo>
                    <a:pt x="246" y="1"/>
                  </a:moveTo>
                  <a:cubicBezTo>
                    <a:pt x="1" y="1"/>
                    <a:pt x="1" y="362"/>
                    <a:pt x="246" y="362"/>
                  </a:cubicBezTo>
                  <a:cubicBezTo>
                    <a:pt x="347" y="362"/>
                    <a:pt x="11347" y="477"/>
                    <a:pt x="18579" y="10698"/>
                  </a:cubicBezTo>
                  <a:cubicBezTo>
                    <a:pt x="18608" y="10741"/>
                    <a:pt x="18666" y="10770"/>
                    <a:pt x="18723" y="10770"/>
                  </a:cubicBezTo>
                  <a:cubicBezTo>
                    <a:pt x="18868" y="10770"/>
                    <a:pt x="18954" y="10611"/>
                    <a:pt x="18868" y="10495"/>
                  </a:cubicBezTo>
                  <a:cubicBezTo>
                    <a:pt x="15894" y="6251"/>
                    <a:pt x="11664" y="3032"/>
                    <a:pt x="6785" y="1315"/>
                  </a:cubicBezTo>
                  <a:cubicBezTo>
                    <a:pt x="3104" y="15"/>
                    <a:pt x="27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3104625" y="4285725"/>
              <a:ext cx="242200" cy="204075"/>
            </a:xfrm>
            <a:custGeom>
              <a:avLst/>
              <a:gdLst/>
              <a:ahLst/>
              <a:cxnLst/>
              <a:rect l="l" t="t" r="r" b="b"/>
              <a:pathLst>
                <a:path w="9688" h="8163" extrusionOk="0">
                  <a:moveTo>
                    <a:pt x="207" y="1"/>
                  </a:moveTo>
                  <a:cubicBezTo>
                    <a:pt x="145" y="1"/>
                    <a:pt x="84" y="33"/>
                    <a:pt x="44" y="93"/>
                  </a:cubicBezTo>
                  <a:cubicBezTo>
                    <a:pt x="1" y="180"/>
                    <a:pt x="30" y="281"/>
                    <a:pt x="116" y="338"/>
                  </a:cubicBezTo>
                  <a:cubicBezTo>
                    <a:pt x="3119" y="2042"/>
                    <a:pt x="4895" y="3168"/>
                    <a:pt x="9312" y="8090"/>
                  </a:cubicBezTo>
                  <a:cubicBezTo>
                    <a:pt x="9355" y="8134"/>
                    <a:pt x="9398" y="8148"/>
                    <a:pt x="9456" y="8148"/>
                  </a:cubicBezTo>
                  <a:lnTo>
                    <a:pt x="9442" y="8162"/>
                  </a:lnTo>
                  <a:cubicBezTo>
                    <a:pt x="9600" y="8162"/>
                    <a:pt x="9687" y="7975"/>
                    <a:pt x="9586" y="7859"/>
                  </a:cubicBezTo>
                  <a:cubicBezTo>
                    <a:pt x="5111" y="2894"/>
                    <a:pt x="3321" y="1753"/>
                    <a:pt x="290" y="21"/>
                  </a:cubicBezTo>
                  <a:cubicBezTo>
                    <a:pt x="263" y="7"/>
                    <a:pt x="23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2565725" y="4197725"/>
              <a:ext cx="620850" cy="108025"/>
            </a:xfrm>
            <a:custGeom>
              <a:avLst/>
              <a:gdLst/>
              <a:ahLst/>
              <a:cxnLst/>
              <a:rect l="l" t="t" r="r" b="b"/>
              <a:pathLst>
                <a:path w="24834" h="4321" extrusionOk="0">
                  <a:moveTo>
                    <a:pt x="11294" y="0"/>
                  </a:moveTo>
                  <a:cubicBezTo>
                    <a:pt x="10206" y="0"/>
                    <a:pt x="9187" y="64"/>
                    <a:pt x="8262" y="163"/>
                  </a:cubicBezTo>
                  <a:cubicBezTo>
                    <a:pt x="5490" y="452"/>
                    <a:pt x="2776" y="1116"/>
                    <a:pt x="192" y="2141"/>
                  </a:cubicBezTo>
                  <a:cubicBezTo>
                    <a:pt x="0" y="2217"/>
                    <a:pt x="92" y="2487"/>
                    <a:pt x="266" y="2487"/>
                  </a:cubicBezTo>
                  <a:cubicBezTo>
                    <a:pt x="288" y="2487"/>
                    <a:pt x="312" y="2483"/>
                    <a:pt x="337" y="2473"/>
                  </a:cubicBezTo>
                  <a:cubicBezTo>
                    <a:pt x="2892" y="1448"/>
                    <a:pt x="5577" y="798"/>
                    <a:pt x="8305" y="524"/>
                  </a:cubicBezTo>
                  <a:cubicBezTo>
                    <a:pt x="9216" y="428"/>
                    <a:pt x="10218" y="366"/>
                    <a:pt x="11287" y="366"/>
                  </a:cubicBezTo>
                  <a:cubicBezTo>
                    <a:pt x="15216" y="366"/>
                    <a:pt x="20045" y="1205"/>
                    <a:pt x="24516" y="4292"/>
                  </a:cubicBezTo>
                  <a:cubicBezTo>
                    <a:pt x="24545" y="4306"/>
                    <a:pt x="24588" y="4320"/>
                    <a:pt x="24617" y="4320"/>
                  </a:cubicBezTo>
                  <a:cubicBezTo>
                    <a:pt x="24689" y="4320"/>
                    <a:pt x="24733" y="4292"/>
                    <a:pt x="24776" y="4234"/>
                  </a:cubicBezTo>
                  <a:cubicBezTo>
                    <a:pt x="24834" y="4162"/>
                    <a:pt x="24805" y="4046"/>
                    <a:pt x="24733" y="3988"/>
                  </a:cubicBezTo>
                  <a:cubicBezTo>
                    <a:pt x="20185" y="858"/>
                    <a:pt x="15280" y="0"/>
                    <a:pt x="1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3202325" y="4315400"/>
              <a:ext cx="143775" cy="131450"/>
            </a:xfrm>
            <a:custGeom>
              <a:avLst/>
              <a:gdLst/>
              <a:ahLst/>
              <a:cxnLst/>
              <a:rect l="l" t="t" r="r" b="b"/>
              <a:pathLst>
                <a:path w="5751" h="5258" extrusionOk="0">
                  <a:moveTo>
                    <a:pt x="263" y="0"/>
                  </a:moveTo>
                  <a:cubicBezTo>
                    <a:pt x="115" y="0"/>
                    <a:pt x="0" y="206"/>
                    <a:pt x="149" y="321"/>
                  </a:cubicBezTo>
                  <a:cubicBezTo>
                    <a:pt x="193" y="350"/>
                    <a:pt x="3715" y="3150"/>
                    <a:pt x="5404" y="5200"/>
                  </a:cubicBezTo>
                  <a:cubicBezTo>
                    <a:pt x="5433" y="5243"/>
                    <a:pt x="5490" y="5258"/>
                    <a:pt x="5548" y="5258"/>
                  </a:cubicBezTo>
                  <a:cubicBezTo>
                    <a:pt x="5591" y="5258"/>
                    <a:pt x="5620" y="5243"/>
                    <a:pt x="5664" y="5214"/>
                  </a:cubicBezTo>
                  <a:cubicBezTo>
                    <a:pt x="5736" y="5157"/>
                    <a:pt x="5750" y="5041"/>
                    <a:pt x="5678" y="4969"/>
                  </a:cubicBezTo>
                  <a:cubicBezTo>
                    <a:pt x="3960" y="2890"/>
                    <a:pt x="409" y="75"/>
                    <a:pt x="380" y="46"/>
                  </a:cubicBezTo>
                  <a:cubicBezTo>
                    <a:pt x="342" y="14"/>
                    <a:pt x="301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2574500" y="4162875"/>
              <a:ext cx="482200" cy="53725"/>
            </a:xfrm>
            <a:custGeom>
              <a:avLst/>
              <a:gdLst/>
              <a:ahLst/>
              <a:cxnLst/>
              <a:rect l="l" t="t" r="r" b="b"/>
              <a:pathLst>
                <a:path w="19288" h="2149" extrusionOk="0">
                  <a:moveTo>
                    <a:pt x="9960" y="1"/>
                  </a:moveTo>
                  <a:cubicBezTo>
                    <a:pt x="3804" y="1"/>
                    <a:pt x="224" y="1782"/>
                    <a:pt x="173" y="1802"/>
                  </a:cubicBezTo>
                  <a:cubicBezTo>
                    <a:pt x="0" y="1889"/>
                    <a:pt x="58" y="2149"/>
                    <a:pt x="260" y="2149"/>
                  </a:cubicBezTo>
                  <a:cubicBezTo>
                    <a:pt x="274" y="2149"/>
                    <a:pt x="303" y="2149"/>
                    <a:pt x="332" y="2134"/>
                  </a:cubicBezTo>
                  <a:cubicBezTo>
                    <a:pt x="383" y="2104"/>
                    <a:pt x="3902" y="361"/>
                    <a:pt x="9962" y="361"/>
                  </a:cubicBezTo>
                  <a:cubicBezTo>
                    <a:pt x="12538" y="361"/>
                    <a:pt x="15574" y="676"/>
                    <a:pt x="18997" y="1571"/>
                  </a:cubicBezTo>
                  <a:cubicBezTo>
                    <a:pt x="19010" y="1574"/>
                    <a:pt x="19023" y="1575"/>
                    <a:pt x="19035" y="1575"/>
                  </a:cubicBezTo>
                  <a:cubicBezTo>
                    <a:pt x="19223" y="1575"/>
                    <a:pt x="19287" y="1279"/>
                    <a:pt x="19084" y="1225"/>
                  </a:cubicBezTo>
                  <a:cubicBezTo>
                    <a:pt x="15630" y="320"/>
                    <a:pt x="12565" y="1"/>
                    <a:pt x="9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3060975" y="4197750"/>
              <a:ext cx="297750" cy="219500"/>
            </a:xfrm>
            <a:custGeom>
              <a:avLst/>
              <a:gdLst/>
              <a:ahLst/>
              <a:cxnLst/>
              <a:rect l="l" t="t" r="r" b="b"/>
              <a:pathLst>
                <a:path w="11910" h="8780" extrusionOk="0">
                  <a:moveTo>
                    <a:pt x="251" y="0"/>
                  </a:moveTo>
                  <a:cubicBezTo>
                    <a:pt x="65" y="0"/>
                    <a:pt x="0" y="299"/>
                    <a:pt x="217" y="350"/>
                  </a:cubicBezTo>
                  <a:cubicBezTo>
                    <a:pt x="274" y="379"/>
                    <a:pt x="6034" y="2399"/>
                    <a:pt x="11549" y="8708"/>
                  </a:cubicBezTo>
                  <a:cubicBezTo>
                    <a:pt x="11577" y="8751"/>
                    <a:pt x="11621" y="8780"/>
                    <a:pt x="11678" y="8780"/>
                  </a:cubicBezTo>
                  <a:cubicBezTo>
                    <a:pt x="11837" y="8766"/>
                    <a:pt x="11909" y="8592"/>
                    <a:pt x="11808" y="8477"/>
                  </a:cubicBezTo>
                  <a:cubicBezTo>
                    <a:pt x="6236" y="2082"/>
                    <a:pt x="390" y="32"/>
                    <a:pt x="332" y="18"/>
                  </a:cubicBezTo>
                  <a:cubicBezTo>
                    <a:pt x="303" y="6"/>
                    <a:pt x="276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2599025" y="4128050"/>
              <a:ext cx="424100" cy="44175"/>
            </a:xfrm>
            <a:custGeom>
              <a:avLst/>
              <a:gdLst/>
              <a:ahLst/>
              <a:cxnLst/>
              <a:rect l="l" t="t" r="r" b="b"/>
              <a:pathLst>
                <a:path w="16964" h="1767" extrusionOk="0">
                  <a:moveTo>
                    <a:pt x="8084" y="0"/>
                  </a:moveTo>
                  <a:cubicBezTo>
                    <a:pt x="2973" y="0"/>
                    <a:pt x="213" y="1400"/>
                    <a:pt x="174" y="1420"/>
                  </a:cubicBezTo>
                  <a:cubicBezTo>
                    <a:pt x="1" y="1506"/>
                    <a:pt x="59" y="1766"/>
                    <a:pt x="261" y="1766"/>
                  </a:cubicBezTo>
                  <a:cubicBezTo>
                    <a:pt x="290" y="1752"/>
                    <a:pt x="318" y="1752"/>
                    <a:pt x="333" y="1737"/>
                  </a:cubicBezTo>
                  <a:cubicBezTo>
                    <a:pt x="372" y="1718"/>
                    <a:pt x="3070" y="359"/>
                    <a:pt x="8079" y="359"/>
                  </a:cubicBezTo>
                  <a:cubicBezTo>
                    <a:pt x="10442" y="359"/>
                    <a:pt x="13319" y="661"/>
                    <a:pt x="16674" y="1550"/>
                  </a:cubicBezTo>
                  <a:cubicBezTo>
                    <a:pt x="16687" y="1553"/>
                    <a:pt x="16701" y="1554"/>
                    <a:pt x="16713" y="1554"/>
                  </a:cubicBezTo>
                  <a:cubicBezTo>
                    <a:pt x="16900" y="1554"/>
                    <a:pt x="16963" y="1271"/>
                    <a:pt x="16760" y="1203"/>
                  </a:cubicBezTo>
                  <a:cubicBezTo>
                    <a:pt x="13379" y="306"/>
                    <a:pt x="10475" y="0"/>
                    <a:pt x="8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2630650" y="4092150"/>
              <a:ext cx="735650" cy="294425"/>
            </a:xfrm>
            <a:custGeom>
              <a:avLst/>
              <a:gdLst/>
              <a:ahLst/>
              <a:cxnLst/>
              <a:rect l="l" t="t" r="r" b="b"/>
              <a:pathLst>
                <a:path w="29426" h="11777" extrusionOk="0">
                  <a:moveTo>
                    <a:pt x="5920" y="1"/>
                  </a:moveTo>
                  <a:cubicBezTo>
                    <a:pt x="4125" y="1"/>
                    <a:pt x="2224" y="159"/>
                    <a:pt x="223" y="517"/>
                  </a:cubicBezTo>
                  <a:cubicBezTo>
                    <a:pt x="1" y="545"/>
                    <a:pt x="45" y="880"/>
                    <a:pt x="267" y="880"/>
                  </a:cubicBezTo>
                  <a:cubicBezTo>
                    <a:pt x="276" y="880"/>
                    <a:pt x="285" y="879"/>
                    <a:pt x="295" y="878"/>
                  </a:cubicBezTo>
                  <a:cubicBezTo>
                    <a:pt x="2273" y="522"/>
                    <a:pt x="4151" y="365"/>
                    <a:pt x="5925" y="365"/>
                  </a:cubicBezTo>
                  <a:cubicBezTo>
                    <a:pt x="12854" y="365"/>
                    <a:pt x="18200" y="2757"/>
                    <a:pt x="21717" y="5021"/>
                  </a:cubicBezTo>
                  <a:cubicBezTo>
                    <a:pt x="26510" y="8110"/>
                    <a:pt x="29050" y="11661"/>
                    <a:pt x="29079" y="11705"/>
                  </a:cubicBezTo>
                  <a:cubicBezTo>
                    <a:pt x="29108" y="11748"/>
                    <a:pt x="29166" y="11777"/>
                    <a:pt x="29224" y="11777"/>
                  </a:cubicBezTo>
                  <a:cubicBezTo>
                    <a:pt x="29267" y="11777"/>
                    <a:pt x="29296" y="11763"/>
                    <a:pt x="29325" y="11734"/>
                  </a:cubicBezTo>
                  <a:cubicBezTo>
                    <a:pt x="29411" y="11676"/>
                    <a:pt x="29426" y="11560"/>
                    <a:pt x="29368" y="11488"/>
                  </a:cubicBezTo>
                  <a:cubicBezTo>
                    <a:pt x="29339" y="11445"/>
                    <a:pt x="26769" y="7851"/>
                    <a:pt x="21919" y="4718"/>
                  </a:cubicBezTo>
                  <a:cubicBezTo>
                    <a:pt x="18355" y="2419"/>
                    <a:pt x="12942" y="1"/>
                    <a:pt x="5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2646550" y="4057525"/>
              <a:ext cx="397850" cy="51550"/>
            </a:xfrm>
            <a:custGeom>
              <a:avLst/>
              <a:gdLst/>
              <a:ahLst/>
              <a:cxnLst/>
              <a:rect l="l" t="t" r="r" b="b"/>
              <a:pathLst>
                <a:path w="15914" h="2062" extrusionOk="0">
                  <a:moveTo>
                    <a:pt x="5117" y="0"/>
                  </a:moveTo>
                  <a:cubicBezTo>
                    <a:pt x="1915" y="0"/>
                    <a:pt x="299" y="606"/>
                    <a:pt x="179" y="646"/>
                  </a:cubicBezTo>
                  <a:cubicBezTo>
                    <a:pt x="0" y="736"/>
                    <a:pt x="80" y="993"/>
                    <a:pt x="250" y="993"/>
                  </a:cubicBezTo>
                  <a:cubicBezTo>
                    <a:pt x="273" y="993"/>
                    <a:pt x="297" y="989"/>
                    <a:pt x="323" y="978"/>
                  </a:cubicBezTo>
                  <a:cubicBezTo>
                    <a:pt x="347" y="970"/>
                    <a:pt x="1952" y="369"/>
                    <a:pt x="5157" y="369"/>
                  </a:cubicBezTo>
                  <a:cubicBezTo>
                    <a:pt x="7674" y="369"/>
                    <a:pt x="11179" y="740"/>
                    <a:pt x="15682" y="2061"/>
                  </a:cubicBezTo>
                  <a:lnTo>
                    <a:pt x="15726" y="2061"/>
                  </a:lnTo>
                  <a:cubicBezTo>
                    <a:pt x="15812" y="2061"/>
                    <a:pt x="15884" y="2003"/>
                    <a:pt x="15899" y="1931"/>
                  </a:cubicBezTo>
                  <a:cubicBezTo>
                    <a:pt x="15913" y="1845"/>
                    <a:pt x="15870" y="1758"/>
                    <a:pt x="15783" y="1729"/>
                  </a:cubicBezTo>
                  <a:cubicBezTo>
                    <a:pt x="11198" y="382"/>
                    <a:pt x="7658" y="0"/>
                    <a:pt x="5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1"/>
            <p:cNvSpPr/>
            <p:nvPr/>
          </p:nvSpPr>
          <p:spPr>
            <a:xfrm>
              <a:off x="3053025" y="4110375"/>
              <a:ext cx="332775" cy="248425"/>
            </a:xfrm>
            <a:custGeom>
              <a:avLst/>
              <a:gdLst/>
              <a:ahLst/>
              <a:cxnLst/>
              <a:rect l="l" t="t" r="r" b="b"/>
              <a:pathLst>
                <a:path w="13311" h="9937" extrusionOk="0">
                  <a:moveTo>
                    <a:pt x="265" y="1"/>
                  </a:moveTo>
                  <a:cubicBezTo>
                    <a:pt x="86" y="1"/>
                    <a:pt x="1" y="276"/>
                    <a:pt x="203" y="351"/>
                  </a:cubicBezTo>
                  <a:cubicBezTo>
                    <a:pt x="275" y="395"/>
                    <a:pt x="7854" y="3671"/>
                    <a:pt x="12978" y="9864"/>
                  </a:cubicBezTo>
                  <a:cubicBezTo>
                    <a:pt x="13007" y="9908"/>
                    <a:pt x="13065" y="9936"/>
                    <a:pt x="13108" y="9936"/>
                  </a:cubicBezTo>
                  <a:cubicBezTo>
                    <a:pt x="13151" y="9936"/>
                    <a:pt x="13195" y="9922"/>
                    <a:pt x="13224" y="9893"/>
                  </a:cubicBezTo>
                  <a:cubicBezTo>
                    <a:pt x="13310" y="9835"/>
                    <a:pt x="13310" y="9720"/>
                    <a:pt x="13252" y="9633"/>
                  </a:cubicBezTo>
                  <a:cubicBezTo>
                    <a:pt x="8070" y="3368"/>
                    <a:pt x="419" y="63"/>
                    <a:pt x="347" y="19"/>
                  </a:cubicBezTo>
                  <a:cubicBezTo>
                    <a:pt x="318" y="7"/>
                    <a:pt x="291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1"/>
            <p:cNvSpPr/>
            <p:nvPr/>
          </p:nvSpPr>
          <p:spPr>
            <a:xfrm>
              <a:off x="2652450" y="4019200"/>
              <a:ext cx="552525" cy="137500"/>
            </a:xfrm>
            <a:custGeom>
              <a:avLst/>
              <a:gdLst/>
              <a:ahLst/>
              <a:cxnLst/>
              <a:rect l="l" t="t" r="r" b="b"/>
              <a:pathLst>
                <a:path w="22101" h="5500" extrusionOk="0">
                  <a:moveTo>
                    <a:pt x="4970" y="1"/>
                  </a:moveTo>
                  <a:cubicBezTo>
                    <a:pt x="2026" y="1"/>
                    <a:pt x="201" y="464"/>
                    <a:pt x="159" y="476"/>
                  </a:cubicBezTo>
                  <a:cubicBezTo>
                    <a:pt x="58" y="490"/>
                    <a:pt x="0" y="592"/>
                    <a:pt x="29" y="693"/>
                  </a:cubicBezTo>
                  <a:cubicBezTo>
                    <a:pt x="55" y="770"/>
                    <a:pt x="139" y="825"/>
                    <a:pt x="218" y="825"/>
                  </a:cubicBezTo>
                  <a:cubicBezTo>
                    <a:pt x="228" y="825"/>
                    <a:pt x="237" y="824"/>
                    <a:pt x="246" y="822"/>
                  </a:cubicBezTo>
                  <a:cubicBezTo>
                    <a:pt x="288" y="804"/>
                    <a:pt x="2072" y="351"/>
                    <a:pt x="4956" y="351"/>
                  </a:cubicBezTo>
                  <a:cubicBezTo>
                    <a:pt x="8999" y="351"/>
                    <a:pt x="15202" y="1242"/>
                    <a:pt x="21798" y="5471"/>
                  </a:cubicBezTo>
                  <a:cubicBezTo>
                    <a:pt x="21827" y="5485"/>
                    <a:pt x="21856" y="5500"/>
                    <a:pt x="21899" y="5500"/>
                  </a:cubicBezTo>
                  <a:cubicBezTo>
                    <a:pt x="21957" y="5500"/>
                    <a:pt x="22014" y="5471"/>
                    <a:pt x="22043" y="5413"/>
                  </a:cubicBezTo>
                  <a:cubicBezTo>
                    <a:pt x="22101" y="5341"/>
                    <a:pt x="22072" y="5225"/>
                    <a:pt x="21985" y="5168"/>
                  </a:cubicBezTo>
                  <a:cubicBezTo>
                    <a:pt x="15339" y="899"/>
                    <a:pt x="9070" y="1"/>
                    <a:pt x="4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1"/>
            <p:cNvSpPr/>
            <p:nvPr/>
          </p:nvSpPr>
          <p:spPr>
            <a:xfrm>
              <a:off x="3212925" y="4161000"/>
              <a:ext cx="168175" cy="141150"/>
            </a:xfrm>
            <a:custGeom>
              <a:avLst/>
              <a:gdLst/>
              <a:ahLst/>
              <a:cxnLst/>
              <a:rect l="l" t="t" r="r" b="b"/>
              <a:pathLst>
                <a:path w="6727" h="5646" extrusionOk="0">
                  <a:moveTo>
                    <a:pt x="273" y="1"/>
                  </a:moveTo>
                  <a:cubicBezTo>
                    <a:pt x="115" y="1"/>
                    <a:pt x="1" y="228"/>
                    <a:pt x="187" y="333"/>
                  </a:cubicBezTo>
                  <a:cubicBezTo>
                    <a:pt x="216" y="362"/>
                    <a:pt x="3796" y="2888"/>
                    <a:pt x="6409" y="5602"/>
                  </a:cubicBezTo>
                  <a:cubicBezTo>
                    <a:pt x="6438" y="5631"/>
                    <a:pt x="6481" y="5645"/>
                    <a:pt x="6539" y="5645"/>
                  </a:cubicBezTo>
                  <a:cubicBezTo>
                    <a:pt x="6582" y="5645"/>
                    <a:pt x="6625" y="5631"/>
                    <a:pt x="6654" y="5602"/>
                  </a:cubicBezTo>
                  <a:cubicBezTo>
                    <a:pt x="6726" y="5530"/>
                    <a:pt x="6726" y="5414"/>
                    <a:pt x="6654" y="5342"/>
                  </a:cubicBezTo>
                  <a:cubicBezTo>
                    <a:pt x="4027" y="2628"/>
                    <a:pt x="433" y="73"/>
                    <a:pt x="389" y="44"/>
                  </a:cubicBezTo>
                  <a:cubicBezTo>
                    <a:pt x="350" y="14"/>
                    <a:pt x="310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1"/>
            <p:cNvSpPr/>
            <p:nvPr/>
          </p:nvSpPr>
          <p:spPr>
            <a:xfrm>
              <a:off x="3020175" y="4024050"/>
              <a:ext cx="358400" cy="226850"/>
            </a:xfrm>
            <a:custGeom>
              <a:avLst/>
              <a:gdLst/>
              <a:ahLst/>
              <a:cxnLst/>
              <a:rect l="l" t="t" r="r" b="b"/>
              <a:pathLst>
                <a:path w="14336" h="9074" extrusionOk="0">
                  <a:moveTo>
                    <a:pt x="213" y="0"/>
                  </a:moveTo>
                  <a:cubicBezTo>
                    <a:pt x="136" y="0"/>
                    <a:pt x="54" y="52"/>
                    <a:pt x="30" y="123"/>
                  </a:cubicBezTo>
                  <a:cubicBezTo>
                    <a:pt x="1" y="224"/>
                    <a:pt x="59" y="325"/>
                    <a:pt x="145" y="354"/>
                  </a:cubicBezTo>
                  <a:cubicBezTo>
                    <a:pt x="232" y="383"/>
                    <a:pt x="9254" y="3501"/>
                    <a:pt x="13960" y="9001"/>
                  </a:cubicBezTo>
                  <a:cubicBezTo>
                    <a:pt x="14003" y="9044"/>
                    <a:pt x="14047" y="9073"/>
                    <a:pt x="14104" y="9073"/>
                  </a:cubicBezTo>
                  <a:cubicBezTo>
                    <a:pt x="14249" y="9073"/>
                    <a:pt x="14335" y="8886"/>
                    <a:pt x="14234" y="8770"/>
                  </a:cubicBezTo>
                  <a:cubicBezTo>
                    <a:pt x="9471" y="3184"/>
                    <a:pt x="347" y="37"/>
                    <a:pt x="261" y="8"/>
                  </a:cubicBezTo>
                  <a:cubicBezTo>
                    <a:pt x="245" y="3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1"/>
            <p:cNvSpPr/>
            <p:nvPr/>
          </p:nvSpPr>
          <p:spPr>
            <a:xfrm>
              <a:off x="2700325" y="3982650"/>
              <a:ext cx="303775" cy="43100"/>
            </a:xfrm>
            <a:custGeom>
              <a:avLst/>
              <a:gdLst/>
              <a:ahLst/>
              <a:cxnLst/>
              <a:rect l="l" t="t" r="r" b="b"/>
              <a:pathLst>
                <a:path w="12151" h="1724" extrusionOk="0">
                  <a:moveTo>
                    <a:pt x="2936" y="0"/>
                  </a:moveTo>
                  <a:cubicBezTo>
                    <a:pt x="2023" y="0"/>
                    <a:pt x="1110" y="56"/>
                    <a:pt x="236" y="191"/>
                  </a:cubicBezTo>
                  <a:cubicBezTo>
                    <a:pt x="0" y="219"/>
                    <a:pt x="44" y="554"/>
                    <a:pt x="266" y="554"/>
                  </a:cubicBezTo>
                  <a:cubicBezTo>
                    <a:pt x="275" y="554"/>
                    <a:pt x="284" y="553"/>
                    <a:pt x="294" y="552"/>
                  </a:cubicBezTo>
                  <a:cubicBezTo>
                    <a:pt x="1146" y="421"/>
                    <a:pt x="2037" y="366"/>
                    <a:pt x="2929" y="366"/>
                  </a:cubicBezTo>
                  <a:cubicBezTo>
                    <a:pt x="7327" y="366"/>
                    <a:pt x="11765" y="1695"/>
                    <a:pt x="11813" y="1707"/>
                  </a:cubicBezTo>
                  <a:lnTo>
                    <a:pt x="11871" y="1707"/>
                  </a:lnTo>
                  <a:lnTo>
                    <a:pt x="11871" y="1722"/>
                  </a:lnTo>
                  <a:cubicBezTo>
                    <a:pt x="11881" y="1723"/>
                    <a:pt x="11890" y="1723"/>
                    <a:pt x="11898" y="1723"/>
                  </a:cubicBezTo>
                  <a:cubicBezTo>
                    <a:pt x="12119" y="1723"/>
                    <a:pt x="12151" y="1388"/>
                    <a:pt x="11929" y="1361"/>
                  </a:cubicBezTo>
                  <a:cubicBezTo>
                    <a:pt x="11869" y="1337"/>
                    <a:pt x="7394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1"/>
            <p:cNvSpPr/>
            <p:nvPr/>
          </p:nvSpPr>
          <p:spPr>
            <a:xfrm>
              <a:off x="2735450" y="3944125"/>
              <a:ext cx="643075" cy="246500"/>
            </a:xfrm>
            <a:custGeom>
              <a:avLst/>
              <a:gdLst/>
              <a:ahLst/>
              <a:cxnLst/>
              <a:rect l="l" t="t" r="r" b="b"/>
              <a:pathLst>
                <a:path w="25723" h="9860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4739" y="852"/>
                    <a:pt x="25262" y="9715"/>
                    <a:pt x="25378" y="9816"/>
                  </a:cubicBezTo>
                  <a:cubicBezTo>
                    <a:pt x="25405" y="9843"/>
                    <a:pt x="25445" y="9858"/>
                    <a:pt x="25486" y="9859"/>
                  </a:cubicBezTo>
                  <a:lnTo>
                    <a:pt x="25486" y="9859"/>
                  </a:lnTo>
                  <a:cubicBezTo>
                    <a:pt x="25640" y="9853"/>
                    <a:pt x="25722" y="9641"/>
                    <a:pt x="25594" y="9542"/>
                  </a:cubicBezTo>
                  <a:cubicBezTo>
                    <a:pt x="25493" y="9441"/>
                    <a:pt x="14869" y="505"/>
                    <a:pt x="174" y="0"/>
                  </a:cubicBezTo>
                  <a:close/>
                  <a:moveTo>
                    <a:pt x="25486" y="9859"/>
                  </a:moveTo>
                  <a:cubicBezTo>
                    <a:pt x="25484" y="9859"/>
                    <a:pt x="25481" y="9860"/>
                    <a:pt x="25479" y="9860"/>
                  </a:cubicBezTo>
                  <a:lnTo>
                    <a:pt x="25493" y="9860"/>
                  </a:lnTo>
                  <a:cubicBezTo>
                    <a:pt x="25491" y="9860"/>
                    <a:pt x="25488" y="9859"/>
                    <a:pt x="25486" y="9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1"/>
            <p:cNvSpPr/>
            <p:nvPr/>
          </p:nvSpPr>
          <p:spPr>
            <a:xfrm>
              <a:off x="2749525" y="3905150"/>
              <a:ext cx="623625" cy="240375"/>
            </a:xfrm>
            <a:custGeom>
              <a:avLst/>
              <a:gdLst/>
              <a:ahLst/>
              <a:cxnLst/>
              <a:rect l="l" t="t" r="r" b="b"/>
              <a:pathLst>
                <a:path w="24945" h="9615" extrusionOk="0">
                  <a:moveTo>
                    <a:pt x="174" y="0"/>
                  </a:moveTo>
                  <a:cubicBezTo>
                    <a:pt x="73" y="0"/>
                    <a:pt x="0" y="87"/>
                    <a:pt x="0" y="188"/>
                  </a:cubicBezTo>
                  <a:cubicBezTo>
                    <a:pt x="0" y="274"/>
                    <a:pt x="73" y="361"/>
                    <a:pt x="174" y="361"/>
                  </a:cubicBezTo>
                  <a:cubicBezTo>
                    <a:pt x="13397" y="1011"/>
                    <a:pt x="24526" y="9484"/>
                    <a:pt x="24642" y="9571"/>
                  </a:cubicBezTo>
                  <a:cubicBezTo>
                    <a:pt x="24671" y="9600"/>
                    <a:pt x="24699" y="9614"/>
                    <a:pt x="24743" y="9614"/>
                  </a:cubicBezTo>
                  <a:cubicBezTo>
                    <a:pt x="24801" y="9614"/>
                    <a:pt x="24844" y="9585"/>
                    <a:pt x="24873" y="9542"/>
                  </a:cubicBezTo>
                  <a:cubicBezTo>
                    <a:pt x="24945" y="9470"/>
                    <a:pt x="24930" y="9354"/>
                    <a:pt x="24844" y="9296"/>
                  </a:cubicBezTo>
                  <a:cubicBezTo>
                    <a:pt x="24743" y="9210"/>
                    <a:pt x="13526" y="65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1"/>
            <p:cNvSpPr/>
            <p:nvPr/>
          </p:nvSpPr>
          <p:spPr>
            <a:xfrm>
              <a:off x="2763600" y="3868650"/>
              <a:ext cx="610650" cy="249425"/>
            </a:xfrm>
            <a:custGeom>
              <a:avLst/>
              <a:gdLst/>
              <a:ahLst/>
              <a:cxnLst/>
              <a:rect l="l" t="t" r="r" b="b"/>
              <a:pathLst>
                <a:path w="24426" h="9977" extrusionOk="0">
                  <a:moveTo>
                    <a:pt x="191" y="0"/>
                  </a:moveTo>
                  <a:cubicBezTo>
                    <a:pt x="102" y="0"/>
                    <a:pt x="28" y="69"/>
                    <a:pt x="15" y="161"/>
                  </a:cubicBezTo>
                  <a:cubicBezTo>
                    <a:pt x="0" y="262"/>
                    <a:pt x="87" y="349"/>
                    <a:pt x="188" y="363"/>
                  </a:cubicBezTo>
                  <a:cubicBezTo>
                    <a:pt x="318" y="377"/>
                    <a:pt x="14320" y="1792"/>
                    <a:pt x="24064" y="9934"/>
                  </a:cubicBezTo>
                  <a:cubicBezTo>
                    <a:pt x="24093" y="9963"/>
                    <a:pt x="24136" y="9977"/>
                    <a:pt x="24180" y="9977"/>
                  </a:cubicBezTo>
                  <a:cubicBezTo>
                    <a:pt x="24353" y="9977"/>
                    <a:pt x="24425" y="9775"/>
                    <a:pt x="24295" y="9659"/>
                  </a:cubicBezTo>
                  <a:cubicBezTo>
                    <a:pt x="14465" y="1431"/>
                    <a:pt x="361" y="17"/>
                    <a:pt x="217" y="2"/>
                  </a:cubicBezTo>
                  <a:cubicBezTo>
                    <a:pt x="208" y="1"/>
                    <a:pt x="20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1"/>
            <p:cNvSpPr/>
            <p:nvPr/>
          </p:nvSpPr>
          <p:spPr>
            <a:xfrm>
              <a:off x="2789575" y="3836875"/>
              <a:ext cx="587925" cy="249450"/>
            </a:xfrm>
            <a:custGeom>
              <a:avLst/>
              <a:gdLst/>
              <a:ahLst/>
              <a:cxnLst/>
              <a:rect l="l" t="t" r="r" b="b"/>
              <a:pathLst>
                <a:path w="23517" h="9978" extrusionOk="0">
                  <a:moveTo>
                    <a:pt x="191" y="1"/>
                  </a:moveTo>
                  <a:cubicBezTo>
                    <a:pt x="100" y="1"/>
                    <a:pt x="15" y="69"/>
                    <a:pt x="15" y="162"/>
                  </a:cubicBezTo>
                  <a:cubicBezTo>
                    <a:pt x="1" y="263"/>
                    <a:pt x="73" y="349"/>
                    <a:pt x="174" y="364"/>
                  </a:cubicBezTo>
                  <a:cubicBezTo>
                    <a:pt x="318" y="378"/>
                    <a:pt x="14840" y="2067"/>
                    <a:pt x="23199" y="9934"/>
                  </a:cubicBezTo>
                  <a:cubicBezTo>
                    <a:pt x="23227" y="9963"/>
                    <a:pt x="23271" y="9978"/>
                    <a:pt x="23328" y="9978"/>
                  </a:cubicBezTo>
                  <a:cubicBezTo>
                    <a:pt x="23372" y="9978"/>
                    <a:pt x="23415" y="9963"/>
                    <a:pt x="23444" y="9934"/>
                  </a:cubicBezTo>
                  <a:cubicBezTo>
                    <a:pt x="23516" y="9862"/>
                    <a:pt x="23516" y="9747"/>
                    <a:pt x="23444" y="9675"/>
                  </a:cubicBezTo>
                  <a:cubicBezTo>
                    <a:pt x="15014" y="1721"/>
                    <a:pt x="362" y="17"/>
                    <a:pt x="217" y="3"/>
                  </a:cubicBezTo>
                  <a:cubicBezTo>
                    <a:pt x="209" y="2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1"/>
            <p:cNvSpPr/>
            <p:nvPr/>
          </p:nvSpPr>
          <p:spPr>
            <a:xfrm>
              <a:off x="2814125" y="3804050"/>
              <a:ext cx="560475" cy="235725"/>
            </a:xfrm>
            <a:custGeom>
              <a:avLst/>
              <a:gdLst/>
              <a:ahLst/>
              <a:cxnLst/>
              <a:rect l="l" t="t" r="r" b="b"/>
              <a:pathLst>
                <a:path w="22419" h="9429" extrusionOk="0">
                  <a:moveTo>
                    <a:pt x="177" y="0"/>
                  </a:moveTo>
                  <a:cubicBezTo>
                    <a:pt x="87" y="0"/>
                    <a:pt x="15" y="69"/>
                    <a:pt x="15" y="161"/>
                  </a:cubicBezTo>
                  <a:cubicBezTo>
                    <a:pt x="0" y="262"/>
                    <a:pt x="73" y="349"/>
                    <a:pt x="174" y="363"/>
                  </a:cubicBezTo>
                  <a:cubicBezTo>
                    <a:pt x="289" y="363"/>
                    <a:pt x="11116" y="1316"/>
                    <a:pt x="22058" y="9385"/>
                  </a:cubicBezTo>
                  <a:cubicBezTo>
                    <a:pt x="22087" y="9414"/>
                    <a:pt x="22115" y="9428"/>
                    <a:pt x="22159" y="9428"/>
                  </a:cubicBezTo>
                  <a:cubicBezTo>
                    <a:pt x="22332" y="9428"/>
                    <a:pt x="22419" y="9198"/>
                    <a:pt x="22274" y="9096"/>
                  </a:cubicBezTo>
                  <a:cubicBezTo>
                    <a:pt x="11246" y="955"/>
                    <a:pt x="318" y="2"/>
                    <a:pt x="202" y="2"/>
                  </a:cubicBezTo>
                  <a:cubicBezTo>
                    <a:pt x="194" y="1"/>
                    <a:pt x="185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1"/>
            <p:cNvSpPr/>
            <p:nvPr/>
          </p:nvSpPr>
          <p:spPr>
            <a:xfrm>
              <a:off x="2850925" y="3772975"/>
              <a:ext cx="511400" cy="222050"/>
            </a:xfrm>
            <a:custGeom>
              <a:avLst/>
              <a:gdLst/>
              <a:ahLst/>
              <a:cxnLst/>
              <a:rect l="l" t="t" r="r" b="b"/>
              <a:pathLst>
                <a:path w="20456" h="8882" extrusionOk="0">
                  <a:moveTo>
                    <a:pt x="250" y="0"/>
                  </a:moveTo>
                  <a:cubicBezTo>
                    <a:pt x="39" y="0"/>
                    <a:pt x="0" y="324"/>
                    <a:pt x="232" y="365"/>
                  </a:cubicBezTo>
                  <a:cubicBezTo>
                    <a:pt x="347" y="379"/>
                    <a:pt x="12646" y="2645"/>
                    <a:pt x="20095" y="8838"/>
                  </a:cubicBezTo>
                  <a:cubicBezTo>
                    <a:pt x="20124" y="8867"/>
                    <a:pt x="20167" y="8881"/>
                    <a:pt x="20210" y="8881"/>
                  </a:cubicBezTo>
                  <a:cubicBezTo>
                    <a:pt x="20369" y="8881"/>
                    <a:pt x="20456" y="8679"/>
                    <a:pt x="20326" y="8564"/>
                  </a:cubicBezTo>
                  <a:cubicBezTo>
                    <a:pt x="12805" y="2313"/>
                    <a:pt x="419" y="33"/>
                    <a:pt x="289" y="4"/>
                  </a:cubicBezTo>
                  <a:cubicBezTo>
                    <a:pt x="276" y="1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1"/>
            <p:cNvSpPr/>
            <p:nvPr/>
          </p:nvSpPr>
          <p:spPr>
            <a:xfrm>
              <a:off x="2900225" y="3746675"/>
              <a:ext cx="427100" cy="187725"/>
            </a:xfrm>
            <a:custGeom>
              <a:avLst/>
              <a:gdLst/>
              <a:ahLst/>
              <a:cxnLst/>
              <a:rect l="l" t="t" r="r" b="b"/>
              <a:pathLst>
                <a:path w="17084" h="7509" extrusionOk="0">
                  <a:moveTo>
                    <a:pt x="239" y="0"/>
                  </a:moveTo>
                  <a:cubicBezTo>
                    <a:pt x="19" y="0"/>
                    <a:pt x="1" y="335"/>
                    <a:pt x="223" y="363"/>
                  </a:cubicBezTo>
                  <a:cubicBezTo>
                    <a:pt x="310" y="363"/>
                    <a:pt x="8740" y="1243"/>
                    <a:pt x="16766" y="7465"/>
                  </a:cubicBezTo>
                  <a:cubicBezTo>
                    <a:pt x="16795" y="7494"/>
                    <a:pt x="16838" y="7508"/>
                    <a:pt x="16881" y="7508"/>
                  </a:cubicBezTo>
                  <a:cubicBezTo>
                    <a:pt x="16939" y="7508"/>
                    <a:pt x="16983" y="7479"/>
                    <a:pt x="17026" y="7436"/>
                  </a:cubicBezTo>
                  <a:cubicBezTo>
                    <a:pt x="17084" y="7364"/>
                    <a:pt x="17069" y="7249"/>
                    <a:pt x="16983" y="7191"/>
                  </a:cubicBezTo>
                  <a:cubicBezTo>
                    <a:pt x="8870" y="897"/>
                    <a:pt x="353" y="2"/>
                    <a:pt x="266" y="2"/>
                  </a:cubicBezTo>
                  <a:cubicBezTo>
                    <a:pt x="257" y="1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1"/>
            <p:cNvSpPr/>
            <p:nvPr/>
          </p:nvSpPr>
          <p:spPr>
            <a:xfrm>
              <a:off x="2997325" y="3732950"/>
              <a:ext cx="314850" cy="150550"/>
            </a:xfrm>
            <a:custGeom>
              <a:avLst/>
              <a:gdLst/>
              <a:ahLst/>
              <a:cxnLst/>
              <a:rect l="l" t="t" r="r" b="b"/>
              <a:pathLst>
                <a:path w="12594" h="6022" extrusionOk="0">
                  <a:moveTo>
                    <a:pt x="267" y="1"/>
                  </a:moveTo>
                  <a:cubicBezTo>
                    <a:pt x="45" y="1"/>
                    <a:pt x="1" y="335"/>
                    <a:pt x="237" y="363"/>
                  </a:cubicBezTo>
                  <a:cubicBezTo>
                    <a:pt x="294" y="392"/>
                    <a:pt x="6906" y="1489"/>
                    <a:pt x="12232" y="5979"/>
                  </a:cubicBezTo>
                  <a:cubicBezTo>
                    <a:pt x="12261" y="6008"/>
                    <a:pt x="12305" y="6022"/>
                    <a:pt x="12348" y="6022"/>
                  </a:cubicBezTo>
                  <a:cubicBezTo>
                    <a:pt x="12521" y="6008"/>
                    <a:pt x="12593" y="5805"/>
                    <a:pt x="12463" y="5704"/>
                  </a:cubicBezTo>
                  <a:cubicBezTo>
                    <a:pt x="7050" y="1143"/>
                    <a:pt x="352" y="17"/>
                    <a:pt x="294" y="2"/>
                  </a:cubicBezTo>
                  <a:cubicBezTo>
                    <a:pt x="285" y="1"/>
                    <a:pt x="27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7" name="Google Shape;2507;p41"/>
          <p:cNvSpPr txBox="1">
            <a:spLocks noGrp="1"/>
          </p:cNvSpPr>
          <p:nvPr>
            <p:ph type="title"/>
          </p:nvPr>
        </p:nvSpPr>
        <p:spPr>
          <a:xfrm rot="655217">
            <a:off x="56472" y="4600303"/>
            <a:ext cx="1531330" cy="4017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1864</a:t>
            </a:r>
            <a:endParaRPr sz="3500">
              <a:solidFill>
                <a:schemeClr val="dk1"/>
              </a:solidFill>
            </a:endParaRPr>
          </a:p>
        </p:txBody>
      </p:sp>
      <p:cxnSp>
        <p:nvCxnSpPr>
          <p:cNvPr id="2508" name="Google Shape;2508;p41"/>
          <p:cNvCxnSpPr/>
          <p:nvPr/>
        </p:nvCxnSpPr>
        <p:spPr>
          <a:xfrm rot="10800000">
            <a:off x="697900" y="995100"/>
            <a:ext cx="1932000" cy="23973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09" name="Google Shape;2509;p41"/>
          <p:cNvSpPr/>
          <p:nvPr/>
        </p:nvSpPr>
        <p:spPr>
          <a:xfrm>
            <a:off x="2567275" y="331330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1"/>
          <p:cNvSpPr/>
          <p:nvPr/>
        </p:nvSpPr>
        <p:spPr>
          <a:xfrm>
            <a:off x="720425" y="4350950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1"/>
          <p:cNvSpPr/>
          <p:nvPr/>
        </p:nvSpPr>
        <p:spPr>
          <a:xfrm>
            <a:off x="612075" y="899325"/>
            <a:ext cx="161700" cy="1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12" name="Google Shape;2512;p41"/>
          <p:cNvCxnSpPr/>
          <p:nvPr/>
        </p:nvCxnSpPr>
        <p:spPr>
          <a:xfrm flipH="1">
            <a:off x="697925" y="-25850"/>
            <a:ext cx="206700" cy="9420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13" name="Google Shape;2513;p41"/>
          <p:cNvCxnSpPr/>
          <p:nvPr/>
        </p:nvCxnSpPr>
        <p:spPr>
          <a:xfrm flipH="1">
            <a:off x="762400" y="3392400"/>
            <a:ext cx="1867500" cy="1064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Homicide Scene Investigation by Slidesgo">
  <a:themeElements>
    <a:clrScheme name="Simple Light">
      <a:dk1>
        <a:srgbClr val="382A2D"/>
      </a:dk1>
      <a:lt1>
        <a:srgbClr val="6E4E3D"/>
      </a:lt1>
      <a:dk2>
        <a:srgbClr val="C6B18D"/>
      </a:dk2>
      <a:lt2>
        <a:srgbClr val="F9F3EA"/>
      </a:lt2>
      <a:accent1>
        <a:srgbClr val="B6D4B4"/>
      </a:accent1>
      <a:accent2>
        <a:srgbClr val="89A674"/>
      </a:accent2>
      <a:accent3>
        <a:srgbClr val="DD5C5C"/>
      </a:accent3>
      <a:accent4>
        <a:srgbClr val="F1DFC4"/>
      </a:accent4>
      <a:accent5>
        <a:srgbClr val="FFFFFF"/>
      </a:accent5>
      <a:accent6>
        <a:srgbClr val="FFFFFF"/>
      </a:accent6>
      <a:hlink>
        <a:srgbClr val="382A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1728</Words>
  <Application>Microsoft Office PowerPoint</Application>
  <PresentationFormat>Экран (16:9)</PresentationFormat>
  <Paragraphs>154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Montserrat</vt:lpstr>
      <vt:lpstr>Zilla Slab</vt:lpstr>
      <vt:lpstr>Times New Roman</vt:lpstr>
      <vt:lpstr>Bahiana</vt:lpstr>
      <vt:lpstr>Arial</vt:lpstr>
      <vt:lpstr>Homicide Scene Investigation by Slidesgo</vt:lpstr>
      <vt:lpstr>Деятельность Российского федерального центра судебной экспертизы при Минюсте РФ:  очерки современной криминалистики</vt:lpstr>
      <vt:lpstr>01</vt:lpstr>
      <vt:lpstr>О судебной экспертизе</vt:lpstr>
      <vt:lpstr>Цели РФЦСЭ</vt:lpstr>
      <vt:lpstr>Презентация PowerPoint</vt:lpstr>
      <vt:lpstr>Виды деятельности РФЦСЭ</vt:lpstr>
      <vt:lpstr>Из истории судебной  экспертизы </vt:lpstr>
      <vt:lpstr>Презентация PowerPoint</vt:lpstr>
      <vt:lpstr>1864</vt:lpstr>
      <vt:lpstr>Презентация PowerPoint</vt:lpstr>
      <vt:lpstr>Дело Рокоссовского и Юнгерца</vt:lpstr>
      <vt:lpstr>Дело Рокоссовского и Юнгерца</vt:lpstr>
      <vt:lpstr>Дело Рокоссовского и Юнгерца</vt:lpstr>
      <vt:lpstr>1912</vt:lpstr>
      <vt:lpstr>Презентация PowerPoint</vt:lpstr>
      <vt:lpstr>Заключение и выводы  </vt:lpstr>
      <vt:lpstr>О судебной экспертизе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РФЦСЭ при Министерстве Юстиций РФ:  очерки современной криминалистики</dc:title>
  <dc:creator>nikita</dc:creator>
  <cp:lastModifiedBy>Андрей Доронин</cp:lastModifiedBy>
  <cp:revision>6</cp:revision>
  <dcterms:modified xsi:type="dcterms:W3CDTF">2022-05-23T10:14:24Z</dcterms:modified>
</cp:coreProperties>
</file>