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  <p:sldMasterId id="2147483701" r:id="rId5"/>
    <p:sldMasterId id="2147483713" r:id="rId6"/>
    <p:sldMasterId id="2147483725" r:id="rId7"/>
  </p:sldMasterIdLst>
  <p:notesMasterIdLst>
    <p:notesMasterId r:id="rId50"/>
  </p:notesMasterIdLst>
  <p:sldIdLst>
    <p:sldId id="256" r:id="rId8"/>
    <p:sldId id="257" r:id="rId9"/>
    <p:sldId id="268" r:id="rId10"/>
    <p:sldId id="269" r:id="rId11"/>
    <p:sldId id="270" r:id="rId12"/>
    <p:sldId id="271" r:id="rId13"/>
    <p:sldId id="258" r:id="rId14"/>
    <p:sldId id="274" r:id="rId15"/>
    <p:sldId id="259" r:id="rId16"/>
    <p:sldId id="260" r:id="rId17"/>
    <p:sldId id="299" r:id="rId18"/>
    <p:sldId id="272" r:id="rId19"/>
    <p:sldId id="261" r:id="rId20"/>
    <p:sldId id="262" r:id="rId21"/>
    <p:sldId id="263" r:id="rId22"/>
    <p:sldId id="264" r:id="rId23"/>
    <p:sldId id="300" r:id="rId24"/>
    <p:sldId id="301" r:id="rId25"/>
    <p:sldId id="303" r:id="rId26"/>
    <p:sldId id="304" r:id="rId27"/>
    <p:sldId id="265" r:id="rId28"/>
    <p:sldId id="292" r:id="rId29"/>
    <p:sldId id="29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90" r:id="rId41"/>
    <p:sldId id="295" r:id="rId42"/>
    <p:sldId id="296" r:id="rId43"/>
    <p:sldId id="285" r:id="rId44"/>
    <p:sldId id="286" r:id="rId45"/>
    <p:sldId id="297" r:id="rId46"/>
    <p:sldId id="298" r:id="rId47"/>
    <p:sldId id="291" r:id="rId48"/>
    <p:sldId id="267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97E5A-130B-455B-B477-DE826374914A}" type="doc">
      <dgm:prSet loTypeId="urn:microsoft.com/office/officeart/2005/8/layout/process4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9E9ACC6-8A8C-45E0-82F8-EAE8A53E33A3}">
      <dgm:prSet phldrT="[Текст]"/>
      <dgm:spPr/>
      <dgm:t>
        <a:bodyPr/>
        <a:lstStyle/>
        <a:p>
          <a:r>
            <a:rPr lang="ru-RU" dirty="0" smtClean="0"/>
            <a:t>Для общественных объединений </a:t>
          </a:r>
          <a:r>
            <a:rPr lang="ru-RU" b="1" dirty="0" smtClean="0"/>
            <a:t>одновременно</a:t>
          </a:r>
          <a:r>
            <a:rPr lang="ru-RU" dirty="0" smtClean="0"/>
            <a:t> </a:t>
          </a:r>
          <a:r>
            <a:rPr lang="ru-RU" dirty="0" smtClean="0"/>
            <a:t>подаются</a:t>
          </a:r>
          <a:r>
            <a:rPr lang="en-US" dirty="0" smtClean="0"/>
            <a:t>:</a:t>
          </a:r>
          <a:r>
            <a:rPr lang="ru-RU" dirty="0" smtClean="0"/>
            <a:t> </a:t>
          </a:r>
          <a:r>
            <a:rPr lang="ru-RU" b="1" dirty="0" smtClean="0"/>
            <a:t>Информация о продолжении деятельности </a:t>
          </a:r>
          <a:r>
            <a:rPr lang="ru-RU" dirty="0" smtClean="0"/>
            <a:t>и </a:t>
          </a:r>
          <a:r>
            <a:rPr lang="ru-RU" b="1" dirty="0" smtClean="0"/>
            <a:t>Отчет ОН0003</a:t>
          </a:r>
          <a:r>
            <a:rPr lang="ru-RU" dirty="0" smtClean="0"/>
            <a:t>.</a:t>
          </a:r>
        </a:p>
      </dgm:t>
    </dgm:pt>
    <dgm:pt modelId="{FB3D48E2-4F73-4210-84B3-AA74F75E7808}" type="parTrans" cxnId="{5E6812EA-0D3A-4576-939C-D887614D31A4}">
      <dgm:prSet/>
      <dgm:spPr/>
      <dgm:t>
        <a:bodyPr/>
        <a:lstStyle/>
        <a:p>
          <a:endParaRPr lang="ru-RU"/>
        </a:p>
      </dgm:t>
    </dgm:pt>
    <dgm:pt modelId="{F81C0BE4-B8A2-4DBC-8262-2F167BFA9011}" type="sibTrans" cxnId="{5E6812EA-0D3A-4576-939C-D887614D31A4}">
      <dgm:prSet/>
      <dgm:spPr/>
      <dgm:t>
        <a:bodyPr/>
        <a:lstStyle/>
        <a:p>
          <a:endParaRPr lang="ru-RU"/>
        </a:p>
      </dgm:t>
    </dgm:pt>
    <dgm:pt modelId="{0EF0BADA-0B8F-41CA-A564-0EA50DD85924}">
      <dgm:prSet phldrT="[Текст]"/>
      <dgm:spPr/>
      <dgm:t>
        <a:bodyPr/>
        <a:lstStyle/>
        <a:p>
          <a:r>
            <a:rPr lang="ru-RU" dirty="0" smtClean="0"/>
            <a:t>Отчет заполняется от руки печатными буквами чернилами или шариковой ручкой синего или черного цвета либо машинописным способом в одном экземпляре.</a:t>
          </a:r>
          <a:endParaRPr lang="ru-RU" dirty="0"/>
        </a:p>
      </dgm:t>
    </dgm:pt>
    <dgm:pt modelId="{0ADAC6D8-C853-4518-8077-23E94B2EFDCA}" type="parTrans" cxnId="{5DD48CD5-894E-451B-B72B-A3DFB1DC9BC0}">
      <dgm:prSet/>
      <dgm:spPr/>
      <dgm:t>
        <a:bodyPr/>
        <a:lstStyle/>
        <a:p>
          <a:endParaRPr lang="ru-RU"/>
        </a:p>
      </dgm:t>
    </dgm:pt>
    <dgm:pt modelId="{E117EF4E-E95C-472C-A9D6-7F6DC22CDD6A}" type="sibTrans" cxnId="{5DD48CD5-894E-451B-B72B-A3DFB1DC9BC0}">
      <dgm:prSet/>
      <dgm:spPr/>
      <dgm:t>
        <a:bodyPr/>
        <a:lstStyle/>
        <a:p>
          <a:endParaRPr lang="ru-RU"/>
        </a:p>
      </dgm:t>
    </dgm:pt>
    <dgm:pt modelId="{4640C9A5-2E69-4BBC-B03F-38F37E03AB15}">
      <dgm:prSet phldrT="[Текст]"/>
      <dgm:spPr/>
      <dgm:t>
        <a:bodyPr/>
        <a:lstStyle/>
        <a:p>
          <a:r>
            <a:rPr lang="ru-RU" dirty="0" smtClean="0"/>
            <a:t>При отсутствии каких-либо сведений, предусмотренных формой, в соответствующих графах проставляется прочерк. </a:t>
          </a:r>
          <a:endParaRPr lang="ru-RU" dirty="0"/>
        </a:p>
      </dgm:t>
    </dgm:pt>
    <dgm:pt modelId="{12FFF414-D3A1-467F-87CF-1DC62DF9F3CA}" type="parTrans" cxnId="{5A82732E-00EB-4F51-A31B-EF76C550996A}">
      <dgm:prSet/>
      <dgm:spPr/>
      <dgm:t>
        <a:bodyPr/>
        <a:lstStyle/>
        <a:p>
          <a:endParaRPr lang="ru-RU"/>
        </a:p>
      </dgm:t>
    </dgm:pt>
    <dgm:pt modelId="{FDB35639-461D-4F9D-BB56-B814CE6B2D55}" type="sibTrans" cxnId="{5A82732E-00EB-4F51-A31B-EF76C550996A}">
      <dgm:prSet/>
      <dgm:spPr/>
      <dgm:t>
        <a:bodyPr/>
        <a:lstStyle/>
        <a:p>
          <a:endParaRPr lang="ru-RU"/>
        </a:p>
      </dgm:t>
    </dgm:pt>
    <dgm:pt modelId="{BFAE8003-FC11-4234-ABCE-2C14C93B0EEF}" type="pres">
      <dgm:prSet presAssocID="{7E897E5A-130B-455B-B477-DE82637491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FF49AC-EE5D-43FB-A11E-665D664DB9C1}" type="pres">
      <dgm:prSet presAssocID="{4640C9A5-2E69-4BBC-B03F-38F37E03AB15}" presName="boxAndChildren" presStyleCnt="0"/>
      <dgm:spPr/>
    </dgm:pt>
    <dgm:pt modelId="{781EB373-3AAB-4B27-9C26-325F750AFA4B}" type="pres">
      <dgm:prSet presAssocID="{4640C9A5-2E69-4BBC-B03F-38F37E03AB15}" presName="parentTextBox" presStyleLbl="node1" presStyleIdx="0" presStyleCnt="3"/>
      <dgm:spPr/>
      <dgm:t>
        <a:bodyPr/>
        <a:lstStyle/>
        <a:p>
          <a:endParaRPr lang="ru-RU"/>
        </a:p>
      </dgm:t>
    </dgm:pt>
    <dgm:pt modelId="{8957E674-E267-4E34-8C79-1D3D2999B6F2}" type="pres">
      <dgm:prSet presAssocID="{E117EF4E-E95C-472C-A9D6-7F6DC22CDD6A}" presName="sp" presStyleCnt="0"/>
      <dgm:spPr/>
    </dgm:pt>
    <dgm:pt modelId="{B9D5645F-3D85-489B-999F-B33CD96DDD7F}" type="pres">
      <dgm:prSet presAssocID="{0EF0BADA-0B8F-41CA-A564-0EA50DD85924}" presName="arrowAndChildren" presStyleCnt="0"/>
      <dgm:spPr/>
    </dgm:pt>
    <dgm:pt modelId="{96490E30-C527-4823-A957-0CC3EA15FDF6}" type="pres">
      <dgm:prSet presAssocID="{0EF0BADA-0B8F-41CA-A564-0EA50DD8592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79220838-E457-4517-A749-ACDA80691313}" type="pres">
      <dgm:prSet presAssocID="{F81C0BE4-B8A2-4DBC-8262-2F167BFA9011}" presName="sp" presStyleCnt="0"/>
      <dgm:spPr/>
    </dgm:pt>
    <dgm:pt modelId="{89E91DB4-0431-453B-988E-4BE08A3884DE}" type="pres">
      <dgm:prSet presAssocID="{89E9ACC6-8A8C-45E0-82F8-EAE8A53E33A3}" presName="arrowAndChildren" presStyleCnt="0"/>
      <dgm:spPr/>
    </dgm:pt>
    <dgm:pt modelId="{F76F4977-1FAE-4920-BE38-BF4AC1B31486}" type="pres">
      <dgm:prSet presAssocID="{89E9ACC6-8A8C-45E0-82F8-EAE8A53E33A3}" presName="parentTextArrow" presStyleLbl="node1" presStyleIdx="2" presStyleCnt="3" custScaleY="96025"/>
      <dgm:spPr/>
      <dgm:t>
        <a:bodyPr/>
        <a:lstStyle/>
        <a:p>
          <a:endParaRPr lang="ru-RU"/>
        </a:p>
      </dgm:t>
    </dgm:pt>
  </dgm:ptLst>
  <dgm:cxnLst>
    <dgm:cxn modelId="{C502285A-6E2F-47A4-83CC-5D5622FFFE41}" type="presOf" srcId="{4640C9A5-2E69-4BBC-B03F-38F37E03AB15}" destId="{781EB373-3AAB-4B27-9C26-325F750AFA4B}" srcOrd="0" destOrd="0" presId="urn:microsoft.com/office/officeart/2005/8/layout/process4"/>
    <dgm:cxn modelId="{40458E51-63A4-442F-862F-D40FE114393C}" type="presOf" srcId="{7E897E5A-130B-455B-B477-DE826374914A}" destId="{BFAE8003-FC11-4234-ABCE-2C14C93B0EEF}" srcOrd="0" destOrd="0" presId="urn:microsoft.com/office/officeart/2005/8/layout/process4"/>
    <dgm:cxn modelId="{E37E5663-6292-49A9-9A7F-23B8DCA12A33}" type="presOf" srcId="{89E9ACC6-8A8C-45E0-82F8-EAE8A53E33A3}" destId="{F76F4977-1FAE-4920-BE38-BF4AC1B31486}" srcOrd="0" destOrd="0" presId="urn:microsoft.com/office/officeart/2005/8/layout/process4"/>
    <dgm:cxn modelId="{4158ABA9-4D67-479B-9043-DB6A0198F6B1}" type="presOf" srcId="{0EF0BADA-0B8F-41CA-A564-0EA50DD85924}" destId="{96490E30-C527-4823-A957-0CC3EA15FDF6}" srcOrd="0" destOrd="0" presId="urn:microsoft.com/office/officeart/2005/8/layout/process4"/>
    <dgm:cxn modelId="{5A82732E-00EB-4F51-A31B-EF76C550996A}" srcId="{7E897E5A-130B-455B-B477-DE826374914A}" destId="{4640C9A5-2E69-4BBC-B03F-38F37E03AB15}" srcOrd="2" destOrd="0" parTransId="{12FFF414-D3A1-467F-87CF-1DC62DF9F3CA}" sibTransId="{FDB35639-461D-4F9D-BB56-B814CE6B2D55}"/>
    <dgm:cxn modelId="{5E6812EA-0D3A-4576-939C-D887614D31A4}" srcId="{7E897E5A-130B-455B-B477-DE826374914A}" destId="{89E9ACC6-8A8C-45E0-82F8-EAE8A53E33A3}" srcOrd="0" destOrd="0" parTransId="{FB3D48E2-4F73-4210-84B3-AA74F75E7808}" sibTransId="{F81C0BE4-B8A2-4DBC-8262-2F167BFA9011}"/>
    <dgm:cxn modelId="{5DD48CD5-894E-451B-B72B-A3DFB1DC9BC0}" srcId="{7E897E5A-130B-455B-B477-DE826374914A}" destId="{0EF0BADA-0B8F-41CA-A564-0EA50DD85924}" srcOrd="1" destOrd="0" parTransId="{0ADAC6D8-C853-4518-8077-23E94B2EFDCA}" sibTransId="{E117EF4E-E95C-472C-A9D6-7F6DC22CDD6A}"/>
    <dgm:cxn modelId="{4D630C15-F015-43C5-A492-C7C67CD77A67}" type="presParOf" srcId="{BFAE8003-FC11-4234-ABCE-2C14C93B0EEF}" destId="{75FF49AC-EE5D-43FB-A11E-665D664DB9C1}" srcOrd="0" destOrd="0" presId="urn:microsoft.com/office/officeart/2005/8/layout/process4"/>
    <dgm:cxn modelId="{98C9C9AD-07B6-43DD-9E41-0A36BD81C766}" type="presParOf" srcId="{75FF49AC-EE5D-43FB-A11E-665D664DB9C1}" destId="{781EB373-3AAB-4B27-9C26-325F750AFA4B}" srcOrd="0" destOrd="0" presId="urn:microsoft.com/office/officeart/2005/8/layout/process4"/>
    <dgm:cxn modelId="{7B4E0D07-0D44-443D-9E4B-BC53D077C06C}" type="presParOf" srcId="{BFAE8003-FC11-4234-ABCE-2C14C93B0EEF}" destId="{8957E674-E267-4E34-8C79-1D3D2999B6F2}" srcOrd="1" destOrd="0" presId="urn:microsoft.com/office/officeart/2005/8/layout/process4"/>
    <dgm:cxn modelId="{2ED9024F-8F8C-4409-9419-F2F860CFE3C2}" type="presParOf" srcId="{BFAE8003-FC11-4234-ABCE-2C14C93B0EEF}" destId="{B9D5645F-3D85-489B-999F-B33CD96DDD7F}" srcOrd="2" destOrd="0" presId="urn:microsoft.com/office/officeart/2005/8/layout/process4"/>
    <dgm:cxn modelId="{88B8F0D4-8876-454A-B937-001D93E625D6}" type="presParOf" srcId="{B9D5645F-3D85-489B-999F-B33CD96DDD7F}" destId="{96490E30-C527-4823-A957-0CC3EA15FDF6}" srcOrd="0" destOrd="0" presId="urn:microsoft.com/office/officeart/2005/8/layout/process4"/>
    <dgm:cxn modelId="{251D7F6F-8181-431E-BFF8-A07D93429762}" type="presParOf" srcId="{BFAE8003-FC11-4234-ABCE-2C14C93B0EEF}" destId="{79220838-E457-4517-A749-ACDA80691313}" srcOrd="3" destOrd="0" presId="urn:microsoft.com/office/officeart/2005/8/layout/process4"/>
    <dgm:cxn modelId="{1571C38E-5B95-439B-A7E6-6CEA20B6F8CD}" type="presParOf" srcId="{BFAE8003-FC11-4234-ABCE-2C14C93B0EEF}" destId="{89E91DB4-0431-453B-988E-4BE08A3884DE}" srcOrd="4" destOrd="0" presId="urn:microsoft.com/office/officeart/2005/8/layout/process4"/>
    <dgm:cxn modelId="{D0CA2958-B4F6-4217-BEA1-3794B4B2F6B6}" type="presParOf" srcId="{89E91DB4-0431-453B-988E-4BE08A3884DE}" destId="{F76F4977-1FAE-4920-BE38-BF4AC1B3148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712A1-2B2C-43D0-852F-0CC714241648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15C86F7-DE18-4F58-B131-1CC70E05EA41}">
      <dgm:prSet phldrT="[Текст]" custT="1"/>
      <dgm:spPr/>
      <dgm:t>
        <a:bodyPr/>
        <a:lstStyle/>
        <a:p>
          <a:r>
            <a:rPr lang="ru-RU" sz="1600" dirty="0" smtClean="0"/>
            <a:t>Некоммерческие организации, учредителями (участниками, членами) которых не являются иностранные граждане и (или) организации либо лица без гражданства, а также </a:t>
          </a:r>
          <a:r>
            <a:rPr lang="ru-RU" sz="1600" b="1" dirty="0" smtClean="0"/>
            <a:t>не имевшие </a:t>
          </a:r>
          <a:r>
            <a:rPr lang="ru-RU" sz="1600" dirty="0" smtClean="0"/>
            <a:t>в течение </a:t>
          </a:r>
          <a:r>
            <a:rPr lang="ru-RU" sz="1600" b="0" i="0" dirty="0" smtClean="0"/>
            <a:t>года</a:t>
          </a:r>
          <a:r>
            <a:rPr lang="ru-RU" sz="1600" i="1" dirty="0" smtClean="0"/>
            <a:t> </a:t>
          </a:r>
          <a:r>
            <a:rPr lang="ru-RU" sz="1600" b="1" i="1" dirty="0" smtClean="0"/>
            <a:t>поступлений имущества и денежных средств от иностранных источников</a:t>
          </a:r>
          <a:r>
            <a:rPr lang="ru-RU" sz="1600" dirty="0" smtClean="0"/>
            <a:t>, в случае, если поступления имущества и денежных средств таких некоммерческих организаций в течение года </a:t>
          </a:r>
          <a:r>
            <a:rPr lang="ru-RU" sz="1600" b="1" i="1" dirty="0" smtClean="0"/>
            <a:t>составили до трех миллионов рублей</a:t>
          </a:r>
          <a:r>
            <a:rPr lang="ru-RU" sz="1600" dirty="0" smtClean="0"/>
            <a:t>, представляют информацию в произвольной форме о продолжении своей деятельности в сроки, которые определяются уполномоченным органом.</a:t>
          </a:r>
          <a:endParaRPr lang="ru-RU" sz="1600" dirty="0"/>
        </a:p>
      </dgm:t>
    </dgm:pt>
    <dgm:pt modelId="{AE8F1740-A2BC-40F4-840C-9EDF4B51B8E9}" type="parTrans" cxnId="{F464FC40-53DF-4AF5-8CE9-266B56E410ED}">
      <dgm:prSet/>
      <dgm:spPr/>
      <dgm:t>
        <a:bodyPr/>
        <a:lstStyle/>
        <a:p>
          <a:endParaRPr lang="ru-RU"/>
        </a:p>
      </dgm:t>
    </dgm:pt>
    <dgm:pt modelId="{8973A776-BAC5-4390-ADAC-E294FA45A520}" type="sibTrans" cxnId="{F464FC40-53DF-4AF5-8CE9-266B56E410ED}">
      <dgm:prSet/>
      <dgm:spPr/>
      <dgm:t>
        <a:bodyPr/>
        <a:lstStyle/>
        <a:p>
          <a:endParaRPr lang="ru-RU"/>
        </a:p>
      </dgm:t>
    </dgm:pt>
    <dgm:pt modelId="{5DDEF61E-CA2F-467E-AFA6-2B5CBC3B0765}" type="pres">
      <dgm:prSet presAssocID="{C73712A1-2B2C-43D0-852F-0CC7142416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998E88-643B-4826-B00E-EFEE733FC83A}" type="pres">
      <dgm:prSet presAssocID="{815C86F7-DE18-4F58-B131-1CC70E05EA41}" presName="parentLin" presStyleCnt="0"/>
      <dgm:spPr/>
    </dgm:pt>
    <dgm:pt modelId="{A1C73E92-FE2E-40F6-8E25-FAA4AFEE7E42}" type="pres">
      <dgm:prSet presAssocID="{815C86F7-DE18-4F58-B131-1CC70E05EA41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88C45DF-1EF7-4991-8C17-247D44B8437D}" type="pres">
      <dgm:prSet presAssocID="{815C86F7-DE18-4F58-B131-1CC70E05EA41}" presName="parentText" presStyleLbl="node1" presStyleIdx="0" presStyleCnt="1" custScaleX="111820" custScaleY="109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E6814-07EA-47E6-94A0-A7FC92828E79}" type="pres">
      <dgm:prSet presAssocID="{815C86F7-DE18-4F58-B131-1CC70E05EA41}" presName="negativeSpace" presStyleCnt="0"/>
      <dgm:spPr/>
    </dgm:pt>
    <dgm:pt modelId="{C5B4D27F-6A19-4BC6-8555-0D26BB05BE4F}" type="pres">
      <dgm:prSet presAssocID="{815C86F7-DE18-4F58-B131-1CC70E05EA4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2EB236F-B7B1-44EB-9F19-66E041599020}" type="presOf" srcId="{815C86F7-DE18-4F58-B131-1CC70E05EA41}" destId="{A1C73E92-FE2E-40F6-8E25-FAA4AFEE7E42}" srcOrd="0" destOrd="0" presId="urn:microsoft.com/office/officeart/2005/8/layout/list1"/>
    <dgm:cxn modelId="{F464FC40-53DF-4AF5-8CE9-266B56E410ED}" srcId="{C73712A1-2B2C-43D0-852F-0CC714241648}" destId="{815C86F7-DE18-4F58-B131-1CC70E05EA41}" srcOrd="0" destOrd="0" parTransId="{AE8F1740-A2BC-40F4-840C-9EDF4B51B8E9}" sibTransId="{8973A776-BAC5-4390-ADAC-E294FA45A520}"/>
    <dgm:cxn modelId="{B4F84CE8-ABED-4E73-BC77-21C4293B840A}" type="presOf" srcId="{815C86F7-DE18-4F58-B131-1CC70E05EA41}" destId="{188C45DF-1EF7-4991-8C17-247D44B8437D}" srcOrd="1" destOrd="0" presId="urn:microsoft.com/office/officeart/2005/8/layout/list1"/>
    <dgm:cxn modelId="{608B539F-9961-4B39-93FB-B9E084D4BBCF}" type="presOf" srcId="{C73712A1-2B2C-43D0-852F-0CC714241648}" destId="{5DDEF61E-CA2F-467E-AFA6-2B5CBC3B0765}" srcOrd="0" destOrd="0" presId="urn:microsoft.com/office/officeart/2005/8/layout/list1"/>
    <dgm:cxn modelId="{56B5900B-B5DC-4BBE-A300-1527A2616EED}" type="presParOf" srcId="{5DDEF61E-CA2F-467E-AFA6-2B5CBC3B0765}" destId="{7E998E88-643B-4826-B00E-EFEE733FC83A}" srcOrd="0" destOrd="0" presId="urn:microsoft.com/office/officeart/2005/8/layout/list1"/>
    <dgm:cxn modelId="{B58B40C3-F0E0-4767-A4B0-EEB1F53F9293}" type="presParOf" srcId="{7E998E88-643B-4826-B00E-EFEE733FC83A}" destId="{A1C73E92-FE2E-40F6-8E25-FAA4AFEE7E42}" srcOrd="0" destOrd="0" presId="urn:microsoft.com/office/officeart/2005/8/layout/list1"/>
    <dgm:cxn modelId="{0A3F6FA9-6766-4207-99FD-507C3C329975}" type="presParOf" srcId="{7E998E88-643B-4826-B00E-EFEE733FC83A}" destId="{188C45DF-1EF7-4991-8C17-247D44B8437D}" srcOrd="1" destOrd="0" presId="urn:microsoft.com/office/officeart/2005/8/layout/list1"/>
    <dgm:cxn modelId="{8079B24E-B7E3-46F6-94D5-127F6274C540}" type="presParOf" srcId="{5DDEF61E-CA2F-467E-AFA6-2B5CBC3B0765}" destId="{DF5E6814-07EA-47E6-94A0-A7FC92828E79}" srcOrd="1" destOrd="0" presId="urn:microsoft.com/office/officeart/2005/8/layout/list1"/>
    <dgm:cxn modelId="{364A380B-0F2D-4E83-A355-238412460540}" type="presParOf" srcId="{5DDEF61E-CA2F-467E-AFA6-2B5CBC3B0765}" destId="{C5B4D27F-6A19-4BC6-8555-0D26BB05BE4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1DA62-F5DF-478E-BFA5-848126A4A645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7A2F7DD-3D2F-4500-9DF0-83C9DF992AD1}">
      <dgm:prSet phldrT="[Текст]"/>
      <dgm:spPr/>
      <dgm:t>
        <a:bodyPr/>
        <a:lstStyle/>
        <a:p>
          <a:r>
            <a:rPr lang="ru-RU" dirty="0" smtClean="0"/>
            <a:t>Организации обязаны ежегодно, размещать в информационно-телекоммуникационной сети "Интернет" или предоставлять средствам массовой информации для опубликования сообщение о продолжении деятельности/отчет о своей деятельности</a:t>
          </a:r>
          <a:endParaRPr lang="ru-RU" dirty="0"/>
        </a:p>
      </dgm:t>
    </dgm:pt>
    <dgm:pt modelId="{3030C810-489D-43E9-A313-0D708F082356}" type="parTrans" cxnId="{5DA60F54-0A70-4776-B4F3-7F80831CB99E}">
      <dgm:prSet/>
      <dgm:spPr/>
      <dgm:t>
        <a:bodyPr/>
        <a:lstStyle/>
        <a:p>
          <a:endParaRPr lang="ru-RU"/>
        </a:p>
      </dgm:t>
    </dgm:pt>
    <dgm:pt modelId="{A914B1A9-EE09-4CA3-A16C-13F2620FEE2E}" type="sibTrans" cxnId="{5DA60F54-0A70-4776-B4F3-7F80831CB99E}">
      <dgm:prSet/>
      <dgm:spPr/>
      <dgm:t>
        <a:bodyPr/>
        <a:lstStyle/>
        <a:p>
          <a:endParaRPr lang="ru-RU"/>
        </a:p>
      </dgm:t>
    </dgm:pt>
    <dgm:pt modelId="{7CC3B93E-85E5-4632-94D0-EB882B2B77FB}">
      <dgm:prSet phldrT="[Текст]"/>
      <dgm:spPr/>
      <dgm:t>
        <a:bodyPr/>
        <a:lstStyle/>
        <a:p>
          <a:r>
            <a:rPr lang="ru-RU" dirty="0" smtClean="0"/>
            <a:t> Отчет и приложение к нему заполняются рукописным способом печатными буквами чернилами или шариковой ручкой синего или черного цвета либо машинописным способом в одном экземпляре. </a:t>
          </a:r>
          <a:endParaRPr lang="ru-RU" dirty="0"/>
        </a:p>
      </dgm:t>
    </dgm:pt>
    <dgm:pt modelId="{024F63E1-A4F7-4513-B6A5-7AB2D1B5828A}" type="parTrans" cxnId="{FE493481-7038-4ABC-B8E6-AE5367BC9190}">
      <dgm:prSet/>
      <dgm:spPr/>
      <dgm:t>
        <a:bodyPr/>
        <a:lstStyle/>
        <a:p>
          <a:endParaRPr lang="ru-RU"/>
        </a:p>
      </dgm:t>
    </dgm:pt>
    <dgm:pt modelId="{124BE092-A176-4E8B-9723-7900339878B5}" type="sibTrans" cxnId="{FE493481-7038-4ABC-B8E6-AE5367BC9190}">
      <dgm:prSet/>
      <dgm:spPr/>
      <dgm:t>
        <a:bodyPr/>
        <a:lstStyle/>
        <a:p>
          <a:endParaRPr lang="ru-RU"/>
        </a:p>
      </dgm:t>
    </dgm:pt>
    <dgm:pt modelId="{F02B8562-8F50-49E5-93E1-19229B9F608C}">
      <dgm:prSet phldrT="[Текст]"/>
      <dgm:spPr/>
      <dgm:t>
        <a:bodyPr/>
        <a:lstStyle/>
        <a:p>
          <a:r>
            <a:rPr lang="ru-RU" dirty="0" smtClean="0"/>
            <a:t>При отсутствии каких-либо сведений, предусмотренных формой № ОН0001, ОН0002, в соответствующих графах проставляется прочерк.</a:t>
          </a:r>
          <a:endParaRPr lang="ru-RU" dirty="0"/>
        </a:p>
      </dgm:t>
    </dgm:pt>
    <dgm:pt modelId="{DF8D35BA-5516-4D1B-ADFC-E3E085A44520}" type="parTrans" cxnId="{12798A2B-2800-4950-960D-9F6BC8B5DAAC}">
      <dgm:prSet/>
      <dgm:spPr/>
      <dgm:t>
        <a:bodyPr/>
        <a:lstStyle/>
        <a:p>
          <a:endParaRPr lang="ru-RU"/>
        </a:p>
      </dgm:t>
    </dgm:pt>
    <dgm:pt modelId="{1E1E83C0-B44C-4B2F-A3EE-DC9356E5BB3F}" type="sibTrans" cxnId="{12798A2B-2800-4950-960D-9F6BC8B5DAAC}">
      <dgm:prSet/>
      <dgm:spPr/>
      <dgm:t>
        <a:bodyPr/>
        <a:lstStyle/>
        <a:p>
          <a:endParaRPr lang="ru-RU"/>
        </a:p>
      </dgm:t>
    </dgm:pt>
    <dgm:pt modelId="{DF163B90-C7C9-4F38-869C-3C0E98966C02}" type="pres">
      <dgm:prSet presAssocID="{D501DA62-F5DF-478E-BFA5-848126A4A6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CA2E8-FCCE-4FBB-8000-3521E4B62C57}" type="pres">
      <dgm:prSet presAssocID="{D501DA62-F5DF-478E-BFA5-848126A4A645}" presName="dummyMaxCanvas" presStyleCnt="0">
        <dgm:presLayoutVars/>
      </dgm:prSet>
      <dgm:spPr/>
    </dgm:pt>
    <dgm:pt modelId="{284D5EA7-FF04-470E-A1EC-026F7CC822B8}" type="pres">
      <dgm:prSet presAssocID="{D501DA62-F5DF-478E-BFA5-848126A4A64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895B7-23E9-44C5-92C8-937AE8BE6EC8}" type="pres">
      <dgm:prSet presAssocID="{D501DA62-F5DF-478E-BFA5-848126A4A64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366BC-2988-48BC-9F81-F43186313297}" type="pres">
      <dgm:prSet presAssocID="{D501DA62-F5DF-478E-BFA5-848126A4A64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CB074-030E-46AD-B699-E43C20006471}" type="pres">
      <dgm:prSet presAssocID="{D501DA62-F5DF-478E-BFA5-848126A4A64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0509B-C46D-4F35-AC29-44D82046BF0E}" type="pres">
      <dgm:prSet presAssocID="{D501DA62-F5DF-478E-BFA5-848126A4A64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EC14C-ED5D-44FB-947D-08A8CC8A2FB2}" type="pres">
      <dgm:prSet presAssocID="{D501DA62-F5DF-478E-BFA5-848126A4A64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B5FD6-1259-4813-A1F3-4E6597C032AB}" type="pres">
      <dgm:prSet presAssocID="{D501DA62-F5DF-478E-BFA5-848126A4A64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28D39-71E5-4DBC-8C71-0C4869CA9278}" type="pres">
      <dgm:prSet presAssocID="{D501DA62-F5DF-478E-BFA5-848126A4A64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AEB84E-A0EE-4DBB-AA07-5D6EE2DDFAE4}" type="presOf" srcId="{7CC3B93E-85E5-4632-94D0-EB882B2B77FB}" destId="{E22B5FD6-1259-4813-A1F3-4E6597C032AB}" srcOrd="1" destOrd="0" presId="urn:microsoft.com/office/officeart/2005/8/layout/vProcess5"/>
    <dgm:cxn modelId="{FE493481-7038-4ABC-B8E6-AE5367BC9190}" srcId="{D501DA62-F5DF-478E-BFA5-848126A4A645}" destId="{7CC3B93E-85E5-4632-94D0-EB882B2B77FB}" srcOrd="1" destOrd="0" parTransId="{024F63E1-A4F7-4513-B6A5-7AB2D1B5828A}" sibTransId="{124BE092-A176-4E8B-9723-7900339878B5}"/>
    <dgm:cxn modelId="{B2EB686C-803E-4865-9ABF-3AD377626FB0}" type="presOf" srcId="{A7A2F7DD-3D2F-4500-9DF0-83C9DF992AD1}" destId="{284D5EA7-FF04-470E-A1EC-026F7CC822B8}" srcOrd="0" destOrd="0" presId="urn:microsoft.com/office/officeart/2005/8/layout/vProcess5"/>
    <dgm:cxn modelId="{88ECD02F-F634-4115-BB29-2215AFCFE759}" type="presOf" srcId="{A7A2F7DD-3D2F-4500-9DF0-83C9DF992AD1}" destId="{188EC14C-ED5D-44FB-947D-08A8CC8A2FB2}" srcOrd="1" destOrd="0" presId="urn:microsoft.com/office/officeart/2005/8/layout/vProcess5"/>
    <dgm:cxn modelId="{12798A2B-2800-4950-960D-9F6BC8B5DAAC}" srcId="{D501DA62-F5DF-478E-BFA5-848126A4A645}" destId="{F02B8562-8F50-49E5-93E1-19229B9F608C}" srcOrd="2" destOrd="0" parTransId="{DF8D35BA-5516-4D1B-ADFC-E3E085A44520}" sibTransId="{1E1E83C0-B44C-4B2F-A3EE-DC9356E5BB3F}"/>
    <dgm:cxn modelId="{22AFFAAB-17B7-4417-BDF0-54654BC9F0BB}" type="presOf" srcId="{F02B8562-8F50-49E5-93E1-19229B9F608C}" destId="{C7C366BC-2988-48BC-9F81-F43186313297}" srcOrd="0" destOrd="0" presId="urn:microsoft.com/office/officeart/2005/8/layout/vProcess5"/>
    <dgm:cxn modelId="{DB4C6E7A-4786-4128-A27E-63FE5471EFED}" type="presOf" srcId="{7CC3B93E-85E5-4632-94D0-EB882B2B77FB}" destId="{9BC895B7-23E9-44C5-92C8-937AE8BE6EC8}" srcOrd="0" destOrd="0" presId="urn:microsoft.com/office/officeart/2005/8/layout/vProcess5"/>
    <dgm:cxn modelId="{43551D9C-29EC-465B-A362-3B60DC2B560B}" type="presOf" srcId="{A914B1A9-EE09-4CA3-A16C-13F2620FEE2E}" destId="{259CB074-030E-46AD-B699-E43C20006471}" srcOrd="0" destOrd="0" presId="urn:microsoft.com/office/officeart/2005/8/layout/vProcess5"/>
    <dgm:cxn modelId="{1955A4C6-BD3B-497C-BC5A-6B76081F9C01}" type="presOf" srcId="{F02B8562-8F50-49E5-93E1-19229B9F608C}" destId="{56B28D39-71E5-4DBC-8C71-0C4869CA9278}" srcOrd="1" destOrd="0" presId="urn:microsoft.com/office/officeart/2005/8/layout/vProcess5"/>
    <dgm:cxn modelId="{4BF9CA70-3073-4F64-9E7F-871818D5A4C3}" type="presOf" srcId="{D501DA62-F5DF-478E-BFA5-848126A4A645}" destId="{DF163B90-C7C9-4F38-869C-3C0E98966C02}" srcOrd="0" destOrd="0" presId="urn:microsoft.com/office/officeart/2005/8/layout/vProcess5"/>
    <dgm:cxn modelId="{5DA60F54-0A70-4776-B4F3-7F80831CB99E}" srcId="{D501DA62-F5DF-478E-BFA5-848126A4A645}" destId="{A7A2F7DD-3D2F-4500-9DF0-83C9DF992AD1}" srcOrd="0" destOrd="0" parTransId="{3030C810-489D-43E9-A313-0D708F082356}" sibTransId="{A914B1A9-EE09-4CA3-A16C-13F2620FEE2E}"/>
    <dgm:cxn modelId="{D78B9707-97E3-45C4-8416-46B4F5097728}" type="presOf" srcId="{124BE092-A176-4E8B-9723-7900339878B5}" destId="{0100509B-C46D-4F35-AC29-44D82046BF0E}" srcOrd="0" destOrd="0" presId="urn:microsoft.com/office/officeart/2005/8/layout/vProcess5"/>
    <dgm:cxn modelId="{DBE6C471-3F50-477F-A93E-6C911E1344D4}" type="presParOf" srcId="{DF163B90-C7C9-4F38-869C-3C0E98966C02}" destId="{930CA2E8-FCCE-4FBB-8000-3521E4B62C57}" srcOrd="0" destOrd="0" presId="urn:microsoft.com/office/officeart/2005/8/layout/vProcess5"/>
    <dgm:cxn modelId="{AEA0F9EA-5FC8-444F-8EB7-7D5DF22D33D0}" type="presParOf" srcId="{DF163B90-C7C9-4F38-869C-3C0E98966C02}" destId="{284D5EA7-FF04-470E-A1EC-026F7CC822B8}" srcOrd="1" destOrd="0" presId="urn:microsoft.com/office/officeart/2005/8/layout/vProcess5"/>
    <dgm:cxn modelId="{002BD6A1-08B6-4B57-A3E6-7CEDE51A0596}" type="presParOf" srcId="{DF163B90-C7C9-4F38-869C-3C0E98966C02}" destId="{9BC895B7-23E9-44C5-92C8-937AE8BE6EC8}" srcOrd="2" destOrd="0" presId="urn:microsoft.com/office/officeart/2005/8/layout/vProcess5"/>
    <dgm:cxn modelId="{091DE94D-F818-4F69-BC04-63AA7A3A09DC}" type="presParOf" srcId="{DF163B90-C7C9-4F38-869C-3C0E98966C02}" destId="{C7C366BC-2988-48BC-9F81-F43186313297}" srcOrd="3" destOrd="0" presId="urn:microsoft.com/office/officeart/2005/8/layout/vProcess5"/>
    <dgm:cxn modelId="{D1B804A8-B625-4067-9631-FE761D5E1F20}" type="presParOf" srcId="{DF163B90-C7C9-4F38-869C-3C0E98966C02}" destId="{259CB074-030E-46AD-B699-E43C20006471}" srcOrd="4" destOrd="0" presId="urn:microsoft.com/office/officeart/2005/8/layout/vProcess5"/>
    <dgm:cxn modelId="{08E1E01F-6821-4987-B7BA-3FC2839A11EB}" type="presParOf" srcId="{DF163B90-C7C9-4F38-869C-3C0E98966C02}" destId="{0100509B-C46D-4F35-AC29-44D82046BF0E}" srcOrd="5" destOrd="0" presId="urn:microsoft.com/office/officeart/2005/8/layout/vProcess5"/>
    <dgm:cxn modelId="{3A221C16-20C0-4548-9DED-E4F3972895E7}" type="presParOf" srcId="{DF163B90-C7C9-4F38-869C-3C0E98966C02}" destId="{188EC14C-ED5D-44FB-947D-08A8CC8A2FB2}" srcOrd="6" destOrd="0" presId="urn:microsoft.com/office/officeart/2005/8/layout/vProcess5"/>
    <dgm:cxn modelId="{7CBF191D-E635-4944-A115-82CB1C80B233}" type="presParOf" srcId="{DF163B90-C7C9-4F38-869C-3C0E98966C02}" destId="{E22B5FD6-1259-4813-A1F3-4E6597C032AB}" srcOrd="7" destOrd="0" presId="urn:microsoft.com/office/officeart/2005/8/layout/vProcess5"/>
    <dgm:cxn modelId="{E1311DC3-6CF0-47AE-BE3B-35431D1FD894}" type="presParOf" srcId="{DF163B90-C7C9-4F38-869C-3C0E98966C02}" destId="{56B28D39-71E5-4DBC-8C71-0C4869CA927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3AD6D6-DC84-4193-B531-A6691C3BAE2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9C597-7A0D-45BA-B616-A9FF0D7CDFD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финансово-хозяйственной деятельности, подтверждающие соблюдение требований настоящего Федерального закона по использованию имущества и расходованию средств благотворительной организации;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47E98C9-F7B3-43A7-872F-3BEC5C43D153}" type="parTrans" cxnId="{45DA5B97-D9BF-4BFC-B015-6A2D4413A501}">
      <dgm:prSet/>
      <dgm:spPr/>
      <dgm:t>
        <a:bodyPr/>
        <a:lstStyle/>
        <a:p>
          <a:endParaRPr lang="ru-RU"/>
        </a:p>
      </dgm:t>
    </dgm:pt>
    <dgm:pt modelId="{E7A4E274-5F18-45DB-8B77-8F5328AEE7E8}" type="sibTrans" cxnId="{45DA5B97-D9BF-4BFC-B015-6A2D4413A501}">
      <dgm:prSet/>
      <dgm:spPr/>
      <dgm:t>
        <a:bodyPr/>
        <a:lstStyle/>
        <a:p>
          <a:endParaRPr lang="ru-RU"/>
        </a:p>
      </dgm:t>
    </dgm:pt>
    <dgm:pt modelId="{C887F96B-C434-42FD-9E53-BD0E1D0B97C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персональном составе высшего органа управления благотворительной организацией;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69E313F-D9CD-4A22-A910-D4B16DF2E538}" type="parTrans" cxnId="{56D6327E-354A-4053-A62C-840D376BE76A}">
      <dgm:prSet/>
      <dgm:spPr/>
      <dgm:t>
        <a:bodyPr/>
        <a:lstStyle/>
        <a:p>
          <a:endParaRPr lang="ru-RU"/>
        </a:p>
      </dgm:t>
    </dgm:pt>
    <dgm:pt modelId="{69EC172C-2580-45DE-BF9E-E5654FDEAFDD}" type="sibTrans" cxnId="{56D6327E-354A-4053-A62C-840D376BE76A}">
      <dgm:prSet/>
      <dgm:spPr/>
      <dgm:t>
        <a:bodyPr/>
        <a:lstStyle/>
        <a:p>
          <a:endParaRPr lang="ru-RU"/>
        </a:p>
      </dgm:t>
    </dgm:pt>
    <dgm:pt modelId="{80DC193E-154D-4158-97C6-45796D8B1BE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нарушениях требований Федерального закона от 11.08.1995 №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135-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ФЗ  «О благотворительной деятельности и добровольчестве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волонтерстве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)», выявленных в результате проверок, проведенных налоговыми органами, и принятых мерах по их устранению</a:t>
          </a:r>
          <a:r>
            <a:rPr lang="ru-RU" dirty="0" smtClean="0"/>
            <a:t>.</a:t>
          </a:r>
          <a:endParaRPr lang="ru-RU" dirty="0"/>
        </a:p>
      </dgm:t>
    </dgm:pt>
    <dgm:pt modelId="{E5576578-1B8D-4B0B-ACE8-9A4AAF69471D}" type="parTrans" cxnId="{CFD2A636-CF28-4CC1-AB79-D1755E6112BE}">
      <dgm:prSet/>
      <dgm:spPr/>
      <dgm:t>
        <a:bodyPr/>
        <a:lstStyle/>
        <a:p>
          <a:endParaRPr lang="ru-RU"/>
        </a:p>
      </dgm:t>
    </dgm:pt>
    <dgm:pt modelId="{3BFCD029-1DE7-44EE-A186-73EB857DA9FC}" type="sibTrans" cxnId="{CFD2A636-CF28-4CC1-AB79-D1755E6112BE}">
      <dgm:prSet/>
      <dgm:spPr/>
      <dgm:t>
        <a:bodyPr/>
        <a:lstStyle/>
        <a:p>
          <a:endParaRPr lang="ru-RU"/>
        </a:p>
      </dgm:t>
    </dgm:pt>
    <dgm:pt modelId="{45325548-451A-4F3B-A200-E982C2AF3FE7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составе и содержании благотворительных программ благотворительной организации (перечень и описание указанных программ);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677C6BF-320D-4699-8CB2-B32023468705}" type="parTrans" cxnId="{38177E4A-EBC1-4C24-86E7-24CA571285DB}">
      <dgm:prSet/>
      <dgm:spPr/>
      <dgm:t>
        <a:bodyPr/>
        <a:lstStyle/>
        <a:p>
          <a:endParaRPr lang="ru-RU"/>
        </a:p>
      </dgm:t>
    </dgm:pt>
    <dgm:pt modelId="{FA406AC0-322A-4E3C-97C6-0332DE3A5517}" type="sibTrans" cxnId="{38177E4A-EBC1-4C24-86E7-24CA571285DB}">
      <dgm:prSet/>
      <dgm:spPr/>
      <dgm:t>
        <a:bodyPr/>
        <a:lstStyle/>
        <a:p>
          <a:endParaRPr lang="ru-RU"/>
        </a:p>
      </dgm:t>
    </dgm:pt>
    <dgm:pt modelId="{1CEDEDEF-75FE-40B0-98FF-41E1F8D9CD8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содержании и результатах деятельности благотворительной организации;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FE2A12A-1714-4B08-93D7-44E1DE4B9034}" type="parTrans" cxnId="{F9B013C6-516F-4154-B690-EDB132C36AE8}">
      <dgm:prSet/>
      <dgm:spPr/>
      <dgm:t>
        <a:bodyPr/>
        <a:lstStyle/>
        <a:p>
          <a:endParaRPr lang="ru-RU"/>
        </a:p>
      </dgm:t>
    </dgm:pt>
    <dgm:pt modelId="{61F1A1AB-CFC3-4730-883E-2732D885EDE4}" type="sibTrans" cxnId="{F9B013C6-516F-4154-B690-EDB132C36AE8}">
      <dgm:prSet/>
      <dgm:spPr/>
      <dgm:t>
        <a:bodyPr/>
        <a:lstStyle/>
        <a:p>
          <a:endParaRPr lang="ru-RU"/>
        </a:p>
      </dgm:t>
    </dgm:pt>
    <dgm:pt modelId="{9B9CC45D-F524-4562-B63A-E1F43870B8CD}" type="pres">
      <dgm:prSet presAssocID="{5C3AD6D6-DC84-4193-B531-A6691C3BAE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14E377-7688-4801-A097-F934DBC01413}" type="pres">
      <dgm:prSet presAssocID="{D0A9C597-7A0D-45BA-B616-A9FF0D7CDFD7}" presName="composite" presStyleCnt="0"/>
      <dgm:spPr/>
    </dgm:pt>
    <dgm:pt modelId="{0A900E7A-92C0-4991-B740-3D6ACE51233E}" type="pres">
      <dgm:prSet presAssocID="{D0A9C597-7A0D-45BA-B616-A9FF0D7CDFD7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19A9F-BD00-497E-AB4D-7488413940CD}" type="pres">
      <dgm:prSet presAssocID="{D0A9C597-7A0D-45BA-B616-A9FF0D7CDFD7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0EC20717-DB1C-4625-A5D7-310454162417}" type="pres">
      <dgm:prSet presAssocID="{E7A4E274-5F18-45DB-8B77-8F5328AEE7E8}" presName="sibTrans" presStyleCnt="0"/>
      <dgm:spPr/>
    </dgm:pt>
    <dgm:pt modelId="{FE613A10-4D96-47D4-BC76-1578A77E3B40}" type="pres">
      <dgm:prSet presAssocID="{C887F96B-C434-42FD-9E53-BD0E1D0B97CF}" presName="composite" presStyleCnt="0"/>
      <dgm:spPr/>
    </dgm:pt>
    <dgm:pt modelId="{622FBC7C-155D-42D5-BBD7-51E8CD3FDFC3}" type="pres">
      <dgm:prSet presAssocID="{C887F96B-C434-42FD-9E53-BD0E1D0B97CF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86FC9-11B2-43AA-A4AA-0FD1F6A7E355}" type="pres">
      <dgm:prSet presAssocID="{C887F96B-C434-42FD-9E53-BD0E1D0B97CF}" presName="rect2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3BC90A5-6318-4372-981A-7A4B88C0A234}" type="pres">
      <dgm:prSet presAssocID="{69EC172C-2580-45DE-BF9E-E5654FDEAFDD}" presName="sibTrans" presStyleCnt="0"/>
      <dgm:spPr/>
    </dgm:pt>
    <dgm:pt modelId="{5261B811-111B-4160-8D46-AED820AED2F6}" type="pres">
      <dgm:prSet presAssocID="{45325548-451A-4F3B-A200-E982C2AF3FE7}" presName="composite" presStyleCnt="0"/>
      <dgm:spPr/>
    </dgm:pt>
    <dgm:pt modelId="{C4FB9712-9DB6-4B87-8E45-015AC2E8E14A}" type="pres">
      <dgm:prSet presAssocID="{45325548-451A-4F3B-A200-E982C2AF3FE7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E78E4-6ADB-4870-A30B-A466BC7D6232}" type="pres">
      <dgm:prSet presAssocID="{45325548-451A-4F3B-A200-E982C2AF3FE7}" presName="rect2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D81F017-0505-4258-B81A-0331586CDD75}" type="pres">
      <dgm:prSet presAssocID="{FA406AC0-322A-4E3C-97C6-0332DE3A5517}" presName="sibTrans" presStyleCnt="0"/>
      <dgm:spPr/>
    </dgm:pt>
    <dgm:pt modelId="{5F6A0349-D948-4818-8358-90A957874329}" type="pres">
      <dgm:prSet presAssocID="{1CEDEDEF-75FE-40B0-98FF-41E1F8D9CD82}" presName="composite" presStyleCnt="0"/>
      <dgm:spPr/>
    </dgm:pt>
    <dgm:pt modelId="{50A4E0F7-CFD8-442E-A1A3-9AC4A979E712}" type="pres">
      <dgm:prSet presAssocID="{1CEDEDEF-75FE-40B0-98FF-41E1F8D9CD82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EAD07-04A9-4F29-BB90-113FDDA5C54B}" type="pres">
      <dgm:prSet presAssocID="{1CEDEDEF-75FE-40B0-98FF-41E1F8D9CD82}" presName="rect2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5F03EDE-C34F-46DC-84E2-11DEF1711389}" type="pres">
      <dgm:prSet presAssocID="{61F1A1AB-CFC3-4730-883E-2732D885EDE4}" presName="sibTrans" presStyleCnt="0"/>
      <dgm:spPr/>
    </dgm:pt>
    <dgm:pt modelId="{A503F500-CCD2-4C39-943E-0E8D7B8EC899}" type="pres">
      <dgm:prSet presAssocID="{80DC193E-154D-4158-97C6-45796D8B1BE1}" presName="composite" presStyleCnt="0"/>
      <dgm:spPr/>
    </dgm:pt>
    <dgm:pt modelId="{DD734042-8128-404D-A576-FB599D5324CC}" type="pres">
      <dgm:prSet presAssocID="{80DC193E-154D-4158-97C6-45796D8B1BE1}" presName="rect1" presStyleLbl="trAlignAcc1" presStyleIdx="4" presStyleCnt="5" custLinFactNeighborX="-1097" custLinFactNeighborY="-3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26315-2587-4F25-850C-B607BF96794C}" type="pres">
      <dgm:prSet presAssocID="{80DC193E-154D-4158-97C6-45796D8B1BE1}" presName="rect2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</dgm:ptLst>
  <dgm:cxnLst>
    <dgm:cxn modelId="{350049E2-0382-4CCD-85E3-B4B246B2931C}" type="presOf" srcId="{D0A9C597-7A0D-45BA-B616-A9FF0D7CDFD7}" destId="{0A900E7A-92C0-4991-B740-3D6ACE51233E}" srcOrd="0" destOrd="0" presId="urn:microsoft.com/office/officeart/2008/layout/PictureStrips"/>
    <dgm:cxn modelId="{006A81DC-3045-466D-BEB4-EA1E16F9628B}" type="presOf" srcId="{C887F96B-C434-42FD-9E53-BD0E1D0B97CF}" destId="{622FBC7C-155D-42D5-BBD7-51E8CD3FDFC3}" srcOrd="0" destOrd="0" presId="urn:microsoft.com/office/officeart/2008/layout/PictureStrips"/>
    <dgm:cxn modelId="{38177E4A-EBC1-4C24-86E7-24CA571285DB}" srcId="{5C3AD6D6-DC84-4193-B531-A6691C3BAE29}" destId="{45325548-451A-4F3B-A200-E982C2AF3FE7}" srcOrd="2" destOrd="0" parTransId="{9677C6BF-320D-4699-8CB2-B32023468705}" sibTransId="{FA406AC0-322A-4E3C-97C6-0332DE3A5517}"/>
    <dgm:cxn modelId="{45DA5B97-D9BF-4BFC-B015-6A2D4413A501}" srcId="{5C3AD6D6-DC84-4193-B531-A6691C3BAE29}" destId="{D0A9C597-7A0D-45BA-B616-A9FF0D7CDFD7}" srcOrd="0" destOrd="0" parTransId="{B47E98C9-F7B3-43A7-872F-3BEC5C43D153}" sibTransId="{E7A4E274-5F18-45DB-8B77-8F5328AEE7E8}"/>
    <dgm:cxn modelId="{B4E96965-57C6-47BE-B958-16B61257C4E7}" type="presOf" srcId="{5C3AD6D6-DC84-4193-B531-A6691C3BAE29}" destId="{9B9CC45D-F524-4562-B63A-E1F43870B8CD}" srcOrd="0" destOrd="0" presId="urn:microsoft.com/office/officeart/2008/layout/PictureStrips"/>
    <dgm:cxn modelId="{6EE8E952-B059-4013-B78C-AEB27DF8240D}" type="presOf" srcId="{45325548-451A-4F3B-A200-E982C2AF3FE7}" destId="{C4FB9712-9DB6-4B87-8E45-015AC2E8E14A}" srcOrd="0" destOrd="0" presId="urn:microsoft.com/office/officeart/2008/layout/PictureStrips"/>
    <dgm:cxn modelId="{9D42095F-13C6-4EEF-81CC-92C2E618E47F}" type="presOf" srcId="{1CEDEDEF-75FE-40B0-98FF-41E1F8D9CD82}" destId="{50A4E0F7-CFD8-442E-A1A3-9AC4A979E712}" srcOrd="0" destOrd="0" presId="urn:microsoft.com/office/officeart/2008/layout/PictureStrips"/>
    <dgm:cxn modelId="{CFD2A636-CF28-4CC1-AB79-D1755E6112BE}" srcId="{5C3AD6D6-DC84-4193-B531-A6691C3BAE29}" destId="{80DC193E-154D-4158-97C6-45796D8B1BE1}" srcOrd="4" destOrd="0" parTransId="{E5576578-1B8D-4B0B-ACE8-9A4AAF69471D}" sibTransId="{3BFCD029-1DE7-44EE-A186-73EB857DA9FC}"/>
    <dgm:cxn modelId="{56D6327E-354A-4053-A62C-840D376BE76A}" srcId="{5C3AD6D6-DC84-4193-B531-A6691C3BAE29}" destId="{C887F96B-C434-42FD-9E53-BD0E1D0B97CF}" srcOrd="1" destOrd="0" parTransId="{369E313F-D9CD-4A22-A910-D4B16DF2E538}" sibTransId="{69EC172C-2580-45DE-BF9E-E5654FDEAFDD}"/>
    <dgm:cxn modelId="{AAB103F8-BC1C-4E50-9089-C02A6BBB522E}" type="presOf" srcId="{80DC193E-154D-4158-97C6-45796D8B1BE1}" destId="{DD734042-8128-404D-A576-FB599D5324CC}" srcOrd="0" destOrd="0" presId="urn:microsoft.com/office/officeart/2008/layout/PictureStrips"/>
    <dgm:cxn modelId="{F9B013C6-516F-4154-B690-EDB132C36AE8}" srcId="{5C3AD6D6-DC84-4193-B531-A6691C3BAE29}" destId="{1CEDEDEF-75FE-40B0-98FF-41E1F8D9CD82}" srcOrd="3" destOrd="0" parTransId="{BFE2A12A-1714-4B08-93D7-44E1DE4B9034}" sibTransId="{61F1A1AB-CFC3-4730-883E-2732D885EDE4}"/>
    <dgm:cxn modelId="{10903020-EDFB-4661-8A05-B86E10E4651F}" type="presParOf" srcId="{9B9CC45D-F524-4562-B63A-E1F43870B8CD}" destId="{3E14E377-7688-4801-A097-F934DBC01413}" srcOrd="0" destOrd="0" presId="urn:microsoft.com/office/officeart/2008/layout/PictureStrips"/>
    <dgm:cxn modelId="{036B2B62-B15D-4660-A0FE-DFA8B90FAE41}" type="presParOf" srcId="{3E14E377-7688-4801-A097-F934DBC01413}" destId="{0A900E7A-92C0-4991-B740-3D6ACE51233E}" srcOrd="0" destOrd="0" presId="urn:microsoft.com/office/officeart/2008/layout/PictureStrips"/>
    <dgm:cxn modelId="{384D5F8B-C13C-4789-BF4F-4818E1FE3BF3}" type="presParOf" srcId="{3E14E377-7688-4801-A097-F934DBC01413}" destId="{0D219A9F-BD00-497E-AB4D-7488413940CD}" srcOrd="1" destOrd="0" presId="urn:microsoft.com/office/officeart/2008/layout/PictureStrips"/>
    <dgm:cxn modelId="{88821F81-4980-4C0B-95D3-E6810EB51A23}" type="presParOf" srcId="{9B9CC45D-F524-4562-B63A-E1F43870B8CD}" destId="{0EC20717-DB1C-4625-A5D7-310454162417}" srcOrd="1" destOrd="0" presId="urn:microsoft.com/office/officeart/2008/layout/PictureStrips"/>
    <dgm:cxn modelId="{34C53ECF-CABA-4455-976D-BAE334983EA5}" type="presParOf" srcId="{9B9CC45D-F524-4562-B63A-E1F43870B8CD}" destId="{FE613A10-4D96-47D4-BC76-1578A77E3B40}" srcOrd="2" destOrd="0" presId="urn:microsoft.com/office/officeart/2008/layout/PictureStrips"/>
    <dgm:cxn modelId="{CB8F3FD1-1051-407D-933F-465FC5D4E1F0}" type="presParOf" srcId="{FE613A10-4D96-47D4-BC76-1578A77E3B40}" destId="{622FBC7C-155D-42D5-BBD7-51E8CD3FDFC3}" srcOrd="0" destOrd="0" presId="urn:microsoft.com/office/officeart/2008/layout/PictureStrips"/>
    <dgm:cxn modelId="{1E0EB987-2FD8-44E9-A675-5393A096CA93}" type="presParOf" srcId="{FE613A10-4D96-47D4-BC76-1578A77E3B40}" destId="{C9886FC9-11B2-43AA-A4AA-0FD1F6A7E355}" srcOrd="1" destOrd="0" presId="urn:microsoft.com/office/officeart/2008/layout/PictureStrips"/>
    <dgm:cxn modelId="{4FD0A9D4-833A-4034-88B7-62C51334F44D}" type="presParOf" srcId="{9B9CC45D-F524-4562-B63A-E1F43870B8CD}" destId="{33BC90A5-6318-4372-981A-7A4B88C0A234}" srcOrd="3" destOrd="0" presId="urn:microsoft.com/office/officeart/2008/layout/PictureStrips"/>
    <dgm:cxn modelId="{57B44078-4A35-4074-A498-16748EAB0556}" type="presParOf" srcId="{9B9CC45D-F524-4562-B63A-E1F43870B8CD}" destId="{5261B811-111B-4160-8D46-AED820AED2F6}" srcOrd="4" destOrd="0" presId="urn:microsoft.com/office/officeart/2008/layout/PictureStrips"/>
    <dgm:cxn modelId="{4CEF5627-C785-4C64-B458-0EC3018162C1}" type="presParOf" srcId="{5261B811-111B-4160-8D46-AED820AED2F6}" destId="{C4FB9712-9DB6-4B87-8E45-015AC2E8E14A}" srcOrd="0" destOrd="0" presId="urn:microsoft.com/office/officeart/2008/layout/PictureStrips"/>
    <dgm:cxn modelId="{0B02E2F9-78B5-4D1E-88F2-E35BA4C36E99}" type="presParOf" srcId="{5261B811-111B-4160-8D46-AED820AED2F6}" destId="{E59E78E4-6ADB-4870-A30B-A466BC7D6232}" srcOrd="1" destOrd="0" presId="urn:microsoft.com/office/officeart/2008/layout/PictureStrips"/>
    <dgm:cxn modelId="{CB543161-5E9B-4A1D-99DB-68E68A725A9E}" type="presParOf" srcId="{9B9CC45D-F524-4562-B63A-E1F43870B8CD}" destId="{ED81F017-0505-4258-B81A-0331586CDD75}" srcOrd="5" destOrd="0" presId="urn:microsoft.com/office/officeart/2008/layout/PictureStrips"/>
    <dgm:cxn modelId="{4A6767B3-1F11-478B-8C18-4217C8D9F876}" type="presParOf" srcId="{9B9CC45D-F524-4562-B63A-E1F43870B8CD}" destId="{5F6A0349-D948-4818-8358-90A957874329}" srcOrd="6" destOrd="0" presId="urn:microsoft.com/office/officeart/2008/layout/PictureStrips"/>
    <dgm:cxn modelId="{03EDCC59-272A-490C-ABD6-AF98C26FE532}" type="presParOf" srcId="{5F6A0349-D948-4818-8358-90A957874329}" destId="{50A4E0F7-CFD8-442E-A1A3-9AC4A979E712}" srcOrd="0" destOrd="0" presId="urn:microsoft.com/office/officeart/2008/layout/PictureStrips"/>
    <dgm:cxn modelId="{D6834F9D-57E1-4283-8BA6-A6692BED98C5}" type="presParOf" srcId="{5F6A0349-D948-4818-8358-90A957874329}" destId="{166EAD07-04A9-4F29-BB90-113FDDA5C54B}" srcOrd="1" destOrd="0" presId="urn:microsoft.com/office/officeart/2008/layout/PictureStrips"/>
    <dgm:cxn modelId="{D727E9EF-7FF2-49A7-9A9A-4C610CD42108}" type="presParOf" srcId="{9B9CC45D-F524-4562-B63A-E1F43870B8CD}" destId="{25F03EDE-C34F-46DC-84E2-11DEF1711389}" srcOrd="7" destOrd="0" presId="urn:microsoft.com/office/officeart/2008/layout/PictureStrips"/>
    <dgm:cxn modelId="{C6A2C27A-7C10-4024-AD2A-FFEBEA5F5192}" type="presParOf" srcId="{9B9CC45D-F524-4562-B63A-E1F43870B8CD}" destId="{A503F500-CCD2-4C39-943E-0E8D7B8EC899}" srcOrd="8" destOrd="0" presId="urn:microsoft.com/office/officeart/2008/layout/PictureStrips"/>
    <dgm:cxn modelId="{1AB4CDD8-1FED-434E-AA4E-AA4A60870576}" type="presParOf" srcId="{A503F500-CCD2-4C39-943E-0E8D7B8EC899}" destId="{DD734042-8128-404D-A576-FB599D5324CC}" srcOrd="0" destOrd="0" presId="urn:microsoft.com/office/officeart/2008/layout/PictureStrips"/>
    <dgm:cxn modelId="{7A3AEF86-F78D-49F2-B472-571AB84F38A4}" type="presParOf" srcId="{A503F500-CCD2-4C39-943E-0E8D7B8EC899}" destId="{23426315-2587-4F25-850C-B607BF9679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A16156-8FC2-4BB6-9340-E7FEEB0FCE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098B3B8-5947-448C-8601-40BBB8821774}">
      <dgm:prSet phldrT="[Текст]"/>
      <dgm:spPr/>
      <dgm:t>
        <a:bodyPr/>
        <a:lstStyle/>
        <a:p>
          <a:r>
            <a:rPr lang="ru-RU" dirty="0" smtClean="0"/>
            <a:t>полное наименование, адрес (место нахождения), основной государственный регистрационный номер некоммерческой организации, использующей ящик (ящики) для сбора благотворительных пожертвований, а также индивидуальный номер налогоплательщика;</a:t>
          </a:r>
          <a:endParaRPr lang="ru-RU" dirty="0"/>
        </a:p>
      </dgm:t>
    </dgm:pt>
    <dgm:pt modelId="{E51D3C4A-1E18-4F94-B044-6784CE6D8293}" type="parTrans" cxnId="{2C96ACB5-B19E-4784-A8C1-D3F7DEDA1EDF}">
      <dgm:prSet/>
      <dgm:spPr/>
      <dgm:t>
        <a:bodyPr/>
        <a:lstStyle/>
        <a:p>
          <a:endParaRPr lang="ru-RU"/>
        </a:p>
      </dgm:t>
    </dgm:pt>
    <dgm:pt modelId="{5B1D6A4B-C5DD-46A1-9B77-A8B5F114DA43}" type="sibTrans" cxnId="{2C96ACB5-B19E-4784-A8C1-D3F7DEDA1EDF}">
      <dgm:prSet/>
      <dgm:spPr/>
      <dgm:t>
        <a:bodyPr/>
        <a:lstStyle/>
        <a:p>
          <a:endParaRPr lang="ru-RU"/>
        </a:p>
      </dgm:t>
    </dgm:pt>
    <dgm:pt modelId="{3EDEAA6F-E1F0-4EF9-8AF0-FD2319B5AD1B}">
      <dgm:prSet/>
      <dgm:spPr/>
      <dgm:t>
        <a:bodyPr/>
        <a:lstStyle/>
        <a:p>
          <a:r>
            <a:rPr lang="ru-RU" dirty="0" smtClean="0"/>
            <a:t>доменное имя и (или) сетевой адрес сайта некоммерческой организации в информационно-телекоммуникационной сети "Интернет" (при наличии сайта);</a:t>
          </a:r>
          <a:endParaRPr lang="ru-RU" dirty="0"/>
        </a:p>
      </dgm:t>
    </dgm:pt>
    <dgm:pt modelId="{546897C3-1FFD-40F4-8462-48A959F67CA9}" type="parTrans" cxnId="{40224AEF-C027-4826-8BBB-CAB1D5C7FBE7}">
      <dgm:prSet/>
      <dgm:spPr/>
      <dgm:t>
        <a:bodyPr/>
        <a:lstStyle/>
        <a:p>
          <a:endParaRPr lang="ru-RU"/>
        </a:p>
      </dgm:t>
    </dgm:pt>
    <dgm:pt modelId="{5B56FC02-0107-4101-9BD8-41ED0F2D2C8C}" type="sibTrans" cxnId="{40224AEF-C027-4826-8BBB-CAB1D5C7FBE7}">
      <dgm:prSet/>
      <dgm:spPr/>
      <dgm:t>
        <a:bodyPr/>
        <a:lstStyle/>
        <a:p>
          <a:endParaRPr lang="ru-RU"/>
        </a:p>
      </dgm:t>
    </dgm:pt>
    <dgm:pt modelId="{90473CA4-5464-4DFB-867F-63486AB1B42E}">
      <dgm:prSet/>
      <dgm:spPr/>
      <dgm:t>
        <a:bodyPr/>
        <a:lstStyle/>
        <a:p>
          <a:r>
            <a:rPr lang="ru-RU" dirty="0" smtClean="0"/>
            <a:t>дату утверждения положения о программе или иного акта, в соответствии с которым проводится сбор благотворительных пожертвований, и наименование органа некоммерческой организации, утвердившего указанный документ;</a:t>
          </a:r>
          <a:endParaRPr lang="ru-RU" dirty="0"/>
        </a:p>
      </dgm:t>
    </dgm:pt>
    <dgm:pt modelId="{C9E67A57-E826-4CB1-8CAE-526C1ACFBD05}" type="parTrans" cxnId="{20A9A43A-1579-496D-8157-7D659C03E0E5}">
      <dgm:prSet/>
      <dgm:spPr/>
      <dgm:t>
        <a:bodyPr/>
        <a:lstStyle/>
        <a:p>
          <a:endParaRPr lang="ru-RU"/>
        </a:p>
      </dgm:t>
    </dgm:pt>
    <dgm:pt modelId="{DCBA7B41-74DD-4D63-AAAA-CDF40B7F704B}" type="sibTrans" cxnId="{20A9A43A-1579-496D-8157-7D659C03E0E5}">
      <dgm:prSet/>
      <dgm:spPr/>
      <dgm:t>
        <a:bodyPr/>
        <a:lstStyle/>
        <a:p>
          <a:endParaRPr lang="ru-RU"/>
        </a:p>
      </dgm:t>
    </dgm:pt>
    <dgm:pt modelId="{08BBE927-5321-4357-B94B-C8B9349C7C88}">
      <dgm:prSet/>
      <dgm:spPr/>
      <dgm:t>
        <a:bodyPr/>
        <a:lstStyle/>
        <a:p>
          <a:r>
            <a:rPr lang="ru-RU" dirty="0" smtClean="0"/>
            <a:t>цель сбора благотворительных пожертвований;</a:t>
          </a:r>
          <a:endParaRPr lang="ru-RU" dirty="0"/>
        </a:p>
      </dgm:t>
    </dgm:pt>
    <dgm:pt modelId="{3ABDF3A4-03E2-4760-B875-FB2AB5334ECB}" type="parTrans" cxnId="{617FACE5-6BEF-48A8-9ADF-B66006C7C82A}">
      <dgm:prSet/>
      <dgm:spPr/>
      <dgm:t>
        <a:bodyPr/>
        <a:lstStyle/>
        <a:p>
          <a:endParaRPr lang="ru-RU"/>
        </a:p>
      </dgm:t>
    </dgm:pt>
    <dgm:pt modelId="{AAD84C5F-3990-491E-B8ED-7F310DDD7FF7}" type="sibTrans" cxnId="{617FACE5-6BEF-48A8-9ADF-B66006C7C82A}">
      <dgm:prSet/>
      <dgm:spPr/>
      <dgm:t>
        <a:bodyPr/>
        <a:lstStyle/>
        <a:p>
          <a:endParaRPr lang="ru-RU"/>
        </a:p>
      </dgm:t>
    </dgm:pt>
    <dgm:pt modelId="{54A72B9F-4FBF-41F2-B5E7-EF7647708009}">
      <dgm:prSet/>
      <dgm:spPr/>
      <dgm:t>
        <a:bodyPr/>
        <a:lstStyle/>
        <a:p>
          <a:r>
            <a:rPr lang="ru-RU" dirty="0" smtClean="0"/>
            <a:t>сроки сбора благотворительных пожертвований;</a:t>
          </a:r>
          <a:endParaRPr lang="ru-RU" dirty="0"/>
        </a:p>
      </dgm:t>
    </dgm:pt>
    <dgm:pt modelId="{1A2FA8AC-E7B5-4D90-A73E-C22383346F47}" type="parTrans" cxnId="{75CBAC8D-6538-46FC-8C42-A986D7DA56F4}">
      <dgm:prSet/>
      <dgm:spPr/>
      <dgm:t>
        <a:bodyPr/>
        <a:lstStyle/>
        <a:p>
          <a:endParaRPr lang="ru-RU"/>
        </a:p>
      </dgm:t>
    </dgm:pt>
    <dgm:pt modelId="{90A4F8AE-B09D-47D5-AA50-7C957122247F}" type="sibTrans" cxnId="{75CBAC8D-6538-46FC-8C42-A986D7DA56F4}">
      <dgm:prSet/>
      <dgm:spPr/>
      <dgm:t>
        <a:bodyPr/>
        <a:lstStyle/>
        <a:p>
          <a:endParaRPr lang="ru-RU"/>
        </a:p>
      </dgm:t>
    </dgm:pt>
    <dgm:pt modelId="{0AD6555E-0549-4DBA-BD43-60B95107C55C}">
      <dgm:prSet/>
      <dgm:spPr/>
      <dgm:t>
        <a:bodyPr/>
        <a:lstStyle/>
        <a:p>
          <a:r>
            <a:rPr lang="ru-RU" dirty="0" smtClean="0"/>
            <a:t>вид ящика (ящиков) для сбора благотворительных пожертвований (стационарный или переносной);</a:t>
          </a:r>
          <a:endParaRPr lang="ru-RU" dirty="0"/>
        </a:p>
      </dgm:t>
    </dgm:pt>
    <dgm:pt modelId="{C31A4F85-D4A5-4481-A47C-420B79209B02}" type="parTrans" cxnId="{DF5AB744-20ED-463B-B811-2EE69DAB702B}">
      <dgm:prSet/>
      <dgm:spPr/>
      <dgm:t>
        <a:bodyPr/>
        <a:lstStyle/>
        <a:p>
          <a:endParaRPr lang="ru-RU"/>
        </a:p>
      </dgm:t>
    </dgm:pt>
    <dgm:pt modelId="{39F8A73C-B9DE-4D02-B9D3-E7BC97B484E2}" type="sibTrans" cxnId="{DF5AB744-20ED-463B-B811-2EE69DAB702B}">
      <dgm:prSet/>
      <dgm:spPr/>
      <dgm:t>
        <a:bodyPr/>
        <a:lstStyle/>
        <a:p>
          <a:endParaRPr lang="ru-RU"/>
        </a:p>
      </dgm:t>
    </dgm:pt>
    <dgm:pt modelId="{2A7942E8-CED3-4EF0-A1CF-A96612742B45}" type="pres">
      <dgm:prSet presAssocID="{D5A16156-8FC2-4BB6-9340-E7FEEB0FCE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E259F8A-65DA-43BF-997B-4ABD4C9D0622}" type="pres">
      <dgm:prSet presAssocID="{D5A16156-8FC2-4BB6-9340-E7FEEB0FCE51}" presName="Name1" presStyleCnt="0"/>
      <dgm:spPr/>
    </dgm:pt>
    <dgm:pt modelId="{CF147004-1EBE-4EB9-885A-13B9AAE923EC}" type="pres">
      <dgm:prSet presAssocID="{D5A16156-8FC2-4BB6-9340-E7FEEB0FCE51}" presName="cycle" presStyleCnt="0"/>
      <dgm:spPr/>
    </dgm:pt>
    <dgm:pt modelId="{D39743F6-F7BA-4BA5-B677-71AD01EC2E9E}" type="pres">
      <dgm:prSet presAssocID="{D5A16156-8FC2-4BB6-9340-E7FEEB0FCE51}" presName="srcNode" presStyleLbl="node1" presStyleIdx="0" presStyleCnt="6"/>
      <dgm:spPr/>
    </dgm:pt>
    <dgm:pt modelId="{6DCA0EA6-E1E1-4C92-A716-B9168871B17A}" type="pres">
      <dgm:prSet presAssocID="{D5A16156-8FC2-4BB6-9340-E7FEEB0FCE51}" presName="conn" presStyleLbl="parChTrans1D2" presStyleIdx="0" presStyleCnt="1"/>
      <dgm:spPr/>
      <dgm:t>
        <a:bodyPr/>
        <a:lstStyle/>
        <a:p>
          <a:endParaRPr lang="ru-RU"/>
        </a:p>
      </dgm:t>
    </dgm:pt>
    <dgm:pt modelId="{1C1D590E-8437-4AED-AA53-651264128DF3}" type="pres">
      <dgm:prSet presAssocID="{D5A16156-8FC2-4BB6-9340-E7FEEB0FCE51}" presName="extraNode" presStyleLbl="node1" presStyleIdx="0" presStyleCnt="6"/>
      <dgm:spPr/>
    </dgm:pt>
    <dgm:pt modelId="{81A83A47-6AE0-4B58-A130-5F0273E83A8B}" type="pres">
      <dgm:prSet presAssocID="{D5A16156-8FC2-4BB6-9340-E7FEEB0FCE51}" presName="dstNode" presStyleLbl="node1" presStyleIdx="0" presStyleCnt="6"/>
      <dgm:spPr/>
    </dgm:pt>
    <dgm:pt modelId="{E60D3DBA-B8DB-47A9-AFEE-952088BDB682}" type="pres">
      <dgm:prSet presAssocID="{E098B3B8-5947-448C-8601-40BBB882177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C900B-C887-4FDE-B103-C25567881432}" type="pres">
      <dgm:prSet presAssocID="{E098B3B8-5947-448C-8601-40BBB8821774}" presName="accent_1" presStyleCnt="0"/>
      <dgm:spPr/>
    </dgm:pt>
    <dgm:pt modelId="{6C14B1AB-5387-43C3-A406-7AAA07F0297F}" type="pres">
      <dgm:prSet presAssocID="{E098B3B8-5947-448C-8601-40BBB8821774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CF17E21-8B3A-4E02-B4D1-7E108CA072FE}" type="pres">
      <dgm:prSet presAssocID="{3EDEAA6F-E1F0-4EF9-8AF0-FD2319B5AD1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B77FF-C6B4-44AE-8989-332B4AFCD3DD}" type="pres">
      <dgm:prSet presAssocID="{3EDEAA6F-E1F0-4EF9-8AF0-FD2319B5AD1B}" presName="accent_2" presStyleCnt="0"/>
      <dgm:spPr/>
    </dgm:pt>
    <dgm:pt modelId="{EC2939EF-46D1-4A9F-875A-0A21AA3D6180}" type="pres">
      <dgm:prSet presAssocID="{3EDEAA6F-E1F0-4EF9-8AF0-FD2319B5AD1B}" presName="accentRepeatNode" presStyleLbl="solidFgAcc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BFDABA-2B52-440B-A6D2-38FA3CCA772C}" type="pres">
      <dgm:prSet presAssocID="{90473CA4-5464-4DFB-867F-63486AB1B42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138CD-9391-4C69-BCA4-C12A2FB939E4}" type="pres">
      <dgm:prSet presAssocID="{90473CA4-5464-4DFB-867F-63486AB1B42E}" presName="accent_3" presStyleCnt="0"/>
      <dgm:spPr/>
    </dgm:pt>
    <dgm:pt modelId="{7CA37C06-733E-426B-9B95-95A8208A1432}" type="pres">
      <dgm:prSet presAssocID="{90473CA4-5464-4DFB-867F-63486AB1B42E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B633C8-16EA-4492-A4CC-D3C6C5CC602F}" type="pres">
      <dgm:prSet presAssocID="{08BBE927-5321-4357-B94B-C8B9349C7C8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F0645-6B7D-4AE6-B082-FDAA1BD1AAD0}" type="pres">
      <dgm:prSet presAssocID="{08BBE927-5321-4357-B94B-C8B9349C7C88}" presName="accent_4" presStyleCnt="0"/>
      <dgm:spPr/>
    </dgm:pt>
    <dgm:pt modelId="{88F1E6DC-2D28-4856-B0FA-29C04C6FC78C}" type="pres">
      <dgm:prSet presAssocID="{08BBE927-5321-4357-B94B-C8B9349C7C88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72BA33-DB04-476C-A7C2-1ECC2FC96C05}" type="pres">
      <dgm:prSet presAssocID="{54A72B9F-4FBF-41F2-B5E7-EF764770800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CF3A0-D7BA-4F8C-9AB5-6E86068655AD}" type="pres">
      <dgm:prSet presAssocID="{54A72B9F-4FBF-41F2-B5E7-EF7647708009}" presName="accent_5" presStyleCnt="0"/>
      <dgm:spPr/>
    </dgm:pt>
    <dgm:pt modelId="{FF3BEDF0-0CDF-4920-9901-622D7848E3DB}" type="pres">
      <dgm:prSet presAssocID="{54A72B9F-4FBF-41F2-B5E7-EF7647708009}" presName="accentRepeatNode" presStyleLbl="solidFgAcc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B677DE-57C3-4830-A007-07AFC2DB8282}" type="pres">
      <dgm:prSet presAssocID="{0AD6555E-0549-4DBA-BD43-60B95107C55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919B3-60AE-4ED0-80F8-7ED30705AEBE}" type="pres">
      <dgm:prSet presAssocID="{0AD6555E-0549-4DBA-BD43-60B95107C55C}" presName="accent_6" presStyleCnt="0"/>
      <dgm:spPr/>
    </dgm:pt>
    <dgm:pt modelId="{E9E3837F-0C92-4DDA-8D4C-E134BE82C0C7}" type="pres">
      <dgm:prSet presAssocID="{0AD6555E-0549-4DBA-BD43-60B95107C55C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FAC07E4-0EA7-446B-B50E-99295A16E8E5}" type="presOf" srcId="{0AD6555E-0549-4DBA-BD43-60B95107C55C}" destId="{A4B677DE-57C3-4830-A007-07AFC2DB8282}" srcOrd="0" destOrd="0" presId="urn:microsoft.com/office/officeart/2008/layout/VerticalCurvedList"/>
    <dgm:cxn modelId="{20A9A43A-1579-496D-8157-7D659C03E0E5}" srcId="{D5A16156-8FC2-4BB6-9340-E7FEEB0FCE51}" destId="{90473CA4-5464-4DFB-867F-63486AB1B42E}" srcOrd="2" destOrd="0" parTransId="{C9E67A57-E826-4CB1-8CAE-526C1ACFBD05}" sibTransId="{DCBA7B41-74DD-4D63-AAAA-CDF40B7F704B}"/>
    <dgm:cxn modelId="{617FACE5-6BEF-48A8-9ADF-B66006C7C82A}" srcId="{D5A16156-8FC2-4BB6-9340-E7FEEB0FCE51}" destId="{08BBE927-5321-4357-B94B-C8B9349C7C88}" srcOrd="3" destOrd="0" parTransId="{3ABDF3A4-03E2-4760-B875-FB2AB5334ECB}" sibTransId="{AAD84C5F-3990-491E-B8ED-7F310DDD7FF7}"/>
    <dgm:cxn modelId="{75CBAC8D-6538-46FC-8C42-A986D7DA56F4}" srcId="{D5A16156-8FC2-4BB6-9340-E7FEEB0FCE51}" destId="{54A72B9F-4FBF-41F2-B5E7-EF7647708009}" srcOrd="4" destOrd="0" parTransId="{1A2FA8AC-E7B5-4D90-A73E-C22383346F47}" sibTransId="{90A4F8AE-B09D-47D5-AA50-7C957122247F}"/>
    <dgm:cxn modelId="{22FFF06B-5FD3-4672-B1F1-3CA05329B465}" type="presOf" srcId="{3EDEAA6F-E1F0-4EF9-8AF0-FD2319B5AD1B}" destId="{CCF17E21-8B3A-4E02-B4D1-7E108CA072FE}" srcOrd="0" destOrd="0" presId="urn:microsoft.com/office/officeart/2008/layout/VerticalCurvedList"/>
    <dgm:cxn modelId="{2C96ACB5-B19E-4784-A8C1-D3F7DEDA1EDF}" srcId="{D5A16156-8FC2-4BB6-9340-E7FEEB0FCE51}" destId="{E098B3B8-5947-448C-8601-40BBB8821774}" srcOrd="0" destOrd="0" parTransId="{E51D3C4A-1E18-4F94-B044-6784CE6D8293}" sibTransId="{5B1D6A4B-C5DD-46A1-9B77-A8B5F114DA43}"/>
    <dgm:cxn modelId="{09CC0867-BCD9-411D-95A6-320347850E47}" type="presOf" srcId="{5B1D6A4B-C5DD-46A1-9B77-A8B5F114DA43}" destId="{6DCA0EA6-E1E1-4C92-A716-B9168871B17A}" srcOrd="0" destOrd="0" presId="urn:microsoft.com/office/officeart/2008/layout/VerticalCurvedList"/>
    <dgm:cxn modelId="{DEB88618-CD13-4E14-9D9A-164DE91C77B9}" type="presOf" srcId="{08BBE927-5321-4357-B94B-C8B9349C7C88}" destId="{61B633C8-16EA-4492-A4CC-D3C6C5CC602F}" srcOrd="0" destOrd="0" presId="urn:microsoft.com/office/officeart/2008/layout/VerticalCurvedList"/>
    <dgm:cxn modelId="{40224AEF-C027-4826-8BBB-CAB1D5C7FBE7}" srcId="{D5A16156-8FC2-4BB6-9340-E7FEEB0FCE51}" destId="{3EDEAA6F-E1F0-4EF9-8AF0-FD2319B5AD1B}" srcOrd="1" destOrd="0" parTransId="{546897C3-1FFD-40F4-8462-48A959F67CA9}" sibTransId="{5B56FC02-0107-4101-9BD8-41ED0F2D2C8C}"/>
    <dgm:cxn modelId="{DF5AB744-20ED-463B-B811-2EE69DAB702B}" srcId="{D5A16156-8FC2-4BB6-9340-E7FEEB0FCE51}" destId="{0AD6555E-0549-4DBA-BD43-60B95107C55C}" srcOrd="5" destOrd="0" parTransId="{C31A4F85-D4A5-4481-A47C-420B79209B02}" sibTransId="{39F8A73C-B9DE-4D02-B9D3-E7BC97B484E2}"/>
    <dgm:cxn modelId="{AF67C186-4261-4691-A52A-1ECBA4BE9C45}" type="presOf" srcId="{90473CA4-5464-4DFB-867F-63486AB1B42E}" destId="{46BFDABA-2B52-440B-A6D2-38FA3CCA772C}" srcOrd="0" destOrd="0" presId="urn:microsoft.com/office/officeart/2008/layout/VerticalCurvedList"/>
    <dgm:cxn modelId="{9D58412F-6EEA-4758-B23C-5D8526A5B9C8}" type="presOf" srcId="{54A72B9F-4FBF-41F2-B5E7-EF7647708009}" destId="{CF72BA33-DB04-476C-A7C2-1ECC2FC96C05}" srcOrd="0" destOrd="0" presId="urn:microsoft.com/office/officeart/2008/layout/VerticalCurvedList"/>
    <dgm:cxn modelId="{0EF8372F-771F-456E-8493-4409DD9ACCC5}" type="presOf" srcId="{D5A16156-8FC2-4BB6-9340-E7FEEB0FCE51}" destId="{2A7942E8-CED3-4EF0-A1CF-A96612742B45}" srcOrd="0" destOrd="0" presId="urn:microsoft.com/office/officeart/2008/layout/VerticalCurvedList"/>
    <dgm:cxn modelId="{8A421EC4-6EFF-4E1C-85FB-AF5FF544D9F7}" type="presOf" srcId="{E098B3B8-5947-448C-8601-40BBB8821774}" destId="{E60D3DBA-B8DB-47A9-AFEE-952088BDB682}" srcOrd="0" destOrd="0" presId="urn:microsoft.com/office/officeart/2008/layout/VerticalCurvedList"/>
    <dgm:cxn modelId="{F2B3A436-C89A-4050-BE75-0EBA1E68EDCB}" type="presParOf" srcId="{2A7942E8-CED3-4EF0-A1CF-A96612742B45}" destId="{6E259F8A-65DA-43BF-997B-4ABD4C9D0622}" srcOrd="0" destOrd="0" presId="urn:microsoft.com/office/officeart/2008/layout/VerticalCurvedList"/>
    <dgm:cxn modelId="{CDCFEB82-3797-465E-B553-C79F3333D3D5}" type="presParOf" srcId="{6E259F8A-65DA-43BF-997B-4ABD4C9D0622}" destId="{CF147004-1EBE-4EB9-885A-13B9AAE923EC}" srcOrd="0" destOrd="0" presId="urn:microsoft.com/office/officeart/2008/layout/VerticalCurvedList"/>
    <dgm:cxn modelId="{678615B3-8F6D-4A01-8F79-B184D4410191}" type="presParOf" srcId="{CF147004-1EBE-4EB9-885A-13B9AAE923EC}" destId="{D39743F6-F7BA-4BA5-B677-71AD01EC2E9E}" srcOrd="0" destOrd="0" presId="urn:microsoft.com/office/officeart/2008/layout/VerticalCurvedList"/>
    <dgm:cxn modelId="{7F46333B-340E-45AD-ACB3-C7620A6BBFB5}" type="presParOf" srcId="{CF147004-1EBE-4EB9-885A-13B9AAE923EC}" destId="{6DCA0EA6-E1E1-4C92-A716-B9168871B17A}" srcOrd="1" destOrd="0" presId="urn:microsoft.com/office/officeart/2008/layout/VerticalCurvedList"/>
    <dgm:cxn modelId="{A0AECE7B-56DF-47D9-B9F0-BC36D98D083F}" type="presParOf" srcId="{CF147004-1EBE-4EB9-885A-13B9AAE923EC}" destId="{1C1D590E-8437-4AED-AA53-651264128DF3}" srcOrd="2" destOrd="0" presId="urn:microsoft.com/office/officeart/2008/layout/VerticalCurvedList"/>
    <dgm:cxn modelId="{F78500DD-6F73-4319-B2D4-07118B13EEFF}" type="presParOf" srcId="{CF147004-1EBE-4EB9-885A-13B9AAE923EC}" destId="{81A83A47-6AE0-4B58-A130-5F0273E83A8B}" srcOrd="3" destOrd="0" presId="urn:microsoft.com/office/officeart/2008/layout/VerticalCurvedList"/>
    <dgm:cxn modelId="{95DC433E-54E8-4AFF-95EF-DA5895E783E7}" type="presParOf" srcId="{6E259F8A-65DA-43BF-997B-4ABD4C9D0622}" destId="{E60D3DBA-B8DB-47A9-AFEE-952088BDB682}" srcOrd="1" destOrd="0" presId="urn:microsoft.com/office/officeart/2008/layout/VerticalCurvedList"/>
    <dgm:cxn modelId="{0DEC0FAF-93C7-47E3-8792-5083C83A86AE}" type="presParOf" srcId="{6E259F8A-65DA-43BF-997B-4ABD4C9D0622}" destId="{A6DC900B-C887-4FDE-B103-C25567881432}" srcOrd="2" destOrd="0" presId="urn:microsoft.com/office/officeart/2008/layout/VerticalCurvedList"/>
    <dgm:cxn modelId="{05BE48FB-EB93-4696-A0BF-4C288266C77C}" type="presParOf" srcId="{A6DC900B-C887-4FDE-B103-C25567881432}" destId="{6C14B1AB-5387-43C3-A406-7AAA07F0297F}" srcOrd="0" destOrd="0" presId="urn:microsoft.com/office/officeart/2008/layout/VerticalCurvedList"/>
    <dgm:cxn modelId="{D848372D-D59B-4AC4-AE49-FD53D561A3D8}" type="presParOf" srcId="{6E259F8A-65DA-43BF-997B-4ABD4C9D0622}" destId="{CCF17E21-8B3A-4E02-B4D1-7E108CA072FE}" srcOrd="3" destOrd="0" presId="urn:microsoft.com/office/officeart/2008/layout/VerticalCurvedList"/>
    <dgm:cxn modelId="{6751033D-82CE-4EC3-883D-CA0EE284AB63}" type="presParOf" srcId="{6E259F8A-65DA-43BF-997B-4ABD4C9D0622}" destId="{952B77FF-C6B4-44AE-8989-332B4AFCD3DD}" srcOrd="4" destOrd="0" presId="urn:microsoft.com/office/officeart/2008/layout/VerticalCurvedList"/>
    <dgm:cxn modelId="{F903CB12-F2F5-4179-AF41-8D7E53311C9E}" type="presParOf" srcId="{952B77FF-C6B4-44AE-8989-332B4AFCD3DD}" destId="{EC2939EF-46D1-4A9F-875A-0A21AA3D6180}" srcOrd="0" destOrd="0" presId="urn:microsoft.com/office/officeart/2008/layout/VerticalCurvedList"/>
    <dgm:cxn modelId="{0E5ADF95-108A-4B2C-BF29-6833ED16E27F}" type="presParOf" srcId="{6E259F8A-65DA-43BF-997B-4ABD4C9D0622}" destId="{46BFDABA-2B52-440B-A6D2-38FA3CCA772C}" srcOrd="5" destOrd="0" presId="urn:microsoft.com/office/officeart/2008/layout/VerticalCurvedList"/>
    <dgm:cxn modelId="{A881236D-F588-42EF-A8D3-4684AE952C55}" type="presParOf" srcId="{6E259F8A-65DA-43BF-997B-4ABD4C9D0622}" destId="{C32138CD-9391-4C69-BCA4-C12A2FB939E4}" srcOrd="6" destOrd="0" presId="urn:microsoft.com/office/officeart/2008/layout/VerticalCurvedList"/>
    <dgm:cxn modelId="{18AF4989-423D-43FD-B695-B6BD44541E2A}" type="presParOf" srcId="{C32138CD-9391-4C69-BCA4-C12A2FB939E4}" destId="{7CA37C06-733E-426B-9B95-95A8208A1432}" srcOrd="0" destOrd="0" presId="urn:microsoft.com/office/officeart/2008/layout/VerticalCurvedList"/>
    <dgm:cxn modelId="{3B9F97E5-85FE-4BAC-9F2E-B5FF00ADF0C3}" type="presParOf" srcId="{6E259F8A-65DA-43BF-997B-4ABD4C9D0622}" destId="{61B633C8-16EA-4492-A4CC-D3C6C5CC602F}" srcOrd="7" destOrd="0" presId="urn:microsoft.com/office/officeart/2008/layout/VerticalCurvedList"/>
    <dgm:cxn modelId="{61238264-BAAB-4398-B0FF-BF524178DBAD}" type="presParOf" srcId="{6E259F8A-65DA-43BF-997B-4ABD4C9D0622}" destId="{6B9F0645-6B7D-4AE6-B082-FDAA1BD1AAD0}" srcOrd="8" destOrd="0" presId="urn:microsoft.com/office/officeart/2008/layout/VerticalCurvedList"/>
    <dgm:cxn modelId="{057BDBD6-4C8C-4D40-AEBE-C08F9D9325ED}" type="presParOf" srcId="{6B9F0645-6B7D-4AE6-B082-FDAA1BD1AAD0}" destId="{88F1E6DC-2D28-4856-B0FA-29C04C6FC78C}" srcOrd="0" destOrd="0" presId="urn:microsoft.com/office/officeart/2008/layout/VerticalCurvedList"/>
    <dgm:cxn modelId="{FF83DD55-254E-4ED9-9CF6-CE31906EB0BF}" type="presParOf" srcId="{6E259F8A-65DA-43BF-997B-4ABD4C9D0622}" destId="{CF72BA33-DB04-476C-A7C2-1ECC2FC96C05}" srcOrd="9" destOrd="0" presId="urn:microsoft.com/office/officeart/2008/layout/VerticalCurvedList"/>
    <dgm:cxn modelId="{5CBB0A13-6FFB-4948-805C-81E89E86716A}" type="presParOf" srcId="{6E259F8A-65DA-43BF-997B-4ABD4C9D0622}" destId="{6BDCF3A0-D7BA-4F8C-9AB5-6E86068655AD}" srcOrd="10" destOrd="0" presId="urn:microsoft.com/office/officeart/2008/layout/VerticalCurvedList"/>
    <dgm:cxn modelId="{84B367EB-B63A-47C4-B1D3-F6DC316C7C7F}" type="presParOf" srcId="{6BDCF3A0-D7BA-4F8C-9AB5-6E86068655AD}" destId="{FF3BEDF0-0CDF-4920-9901-622D7848E3DB}" srcOrd="0" destOrd="0" presId="urn:microsoft.com/office/officeart/2008/layout/VerticalCurvedList"/>
    <dgm:cxn modelId="{D69A4055-0C52-49AE-80A3-5DEC4BB2BFB3}" type="presParOf" srcId="{6E259F8A-65DA-43BF-997B-4ABD4C9D0622}" destId="{A4B677DE-57C3-4830-A007-07AFC2DB8282}" srcOrd="11" destOrd="0" presId="urn:microsoft.com/office/officeart/2008/layout/VerticalCurvedList"/>
    <dgm:cxn modelId="{4CD6682C-F9B4-452E-BBB7-88EC1F8BB1C0}" type="presParOf" srcId="{6E259F8A-65DA-43BF-997B-4ABD4C9D0622}" destId="{55E919B3-60AE-4ED0-80F8-7ED30705AEBE}" srcOrd="12" destOrd="0" presId="urn:microsoft.com/office/officeart/2008/layout/VerticalCurvedList"/>
    <dgm:cxn modelId="{EFE1D182-1DD1-44FE-8CBF-5482E13E4F5A}" type="presParOf" srcId="{55E919B3-60AE-4ED0-80F8-7ED30705AEBE}" destId="{E9E3837F-0C92-4DDA-8D4C-E134BE82C0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625A04-8C6A-4E71-A0AC-D33551FCF0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8AA12C-FBF2-4CAD-8F79-DD80891B964B}">
      <dgm:prSet phldrT="[Текст]" custT="1"/>
      <dgm:spPr/>
      <dgm:t>
        <a:bodyPr/>
        <a:lstStyle/>
        <a:p>
          <a:r>
            <a:rPr lang="ru-RU" sz="1200" b="1" dirty="0" smtClean="0"/>
            <a:t>место (места) размещения ящика (ящиков) для сбора благотворительных пожертвований (в случае установки и использования ящика (ящиков) для сбора благотворительных пожертвований во время проведения публичного или иного мероприятия, организованного некоммерческой организацией, дополнительно указывается наименование такого мероприятия);</a:t>
          </a:r>
          <a:endParaRPr lang="ru-RU" sz="1200" b="1" dirty="0"/>
        </a:p>
      </dgm:t>
    </dgm:pt>
    <dgm:pt modelId="{A1C2A438-04C3-46FF-88CA-74230084053D}" type="parTrans" cxnId="{B58F5693-901A-4ABC-8F46-DE64BB96700C}">
      <dgm:prSet/>
      <dgm:spPr/>
      <dgm:t>
        <a:bodyPr/>
        <a:lstStyle/>
        <a:p>
          <a:endParaRPr lang="ru-RU"/>
        </a:p>
      </dgm:t>
    </dgm:pt>
    <dgm:pt modelId="{CF44CB72-BE25-4EC0-97C5-A79FFFCF11DD}" type="sibTrans" cxnId="{B58F5693-901A-4ABC-8F46-DE64BB96700C}">
      <dgm:prSet/>
      <dgm:spPr/>
      <dgm:t>
        <a:bodyPr/>
        <a:lstStyle/>
        <a:p>
          <a:endParaRPr lang="ru-RU"/>
        </a:p>
      </dgm:t>
    </dgm:pt>
    <dgm:pt modelId="{0EFC1A31-558E-4C6C-B795-5B7E04CE5915}">
      <dgm:prSet custT="1"/>
      <dgm:spPr/>
      <dgm:t>
        <a:bodyPr/>
        <a:lstStyle/>
        <a:p>
          <a:r>
            <a:rPr lang="ru-RU" sz="1200" b="1" dirty="0" smtClean="0"/>
            <a:t>дату извлечения благотворительных пожертвований из ящика (ящиков) для сбора благотворительных пожертвований в течение отчетного периода и сведения о суммах наличных денежных средств, ином имуществе в различных единицах измерения (килограммы, штуки, метры и прочее), извлеченных из ящика (ящиков) для сбора благотворительных пожертвований в течение отчетного периода;</a:t>
          </a:r>
          <a:endParaRPr lang="ru-RU" sz="1200" b="1" dirty="0"/>
        </a:p>
      </dgm:t>
    </dgm:pt>
    <dgm:pt modelId="{055EEF3A-41A9-4E81-800C-094DF069DF86}" type="parTrans" cxnId="{FDBDEEDB-D2B7-4247-8900-7E4762DAB70B}">
      <dgm:prSet/>
      <dgm:spPr/>
      <dgm:t>
        <a:bodyPr/>
        <a:lstStyle/>
        <a:p>
          <a:endParaRPr lang="ru-RU"/>
        </a:p>
      </dgm:t>
    </dgm:pt>
    <dgm:pt modelId="{414DAD0F-E96B-439D-8E3E-7EF2C61F67E0}" type="sibTrans" cxnId="{FDBDEEDB-D2B7-4247-8900-7E4762DAB70B}">
      <dgm:prSet/>
      <dgm:spPr/>
      <dgm:t>
        <a:bodyPr/>
        <a:lstStyle/>
        <a:p>
          <a:endParaRPr lang="ru-RU"/>
        </a:p>
      </dgm:t>
    </dgm:pt>
    <dgm:pt modelId="{D1244D0C-4344-4714-BE46-8F0725AE1A8B}">
      <dgm:prSet custT="1"/>
      <dgm:spPr/>
      <dgm:t>
        <a:bodyPr/>
        <a:lstStyle/>
        <a:p>
          <a:r>
            <a:rPr lang="ru-RU" sz="1200" b="1" dirty="0" smtClean="0"/>
            <a:t>информацию о расходовании извлеченных из ящика (ящиков) для сбора благотворительных пожертвований в течение отчетного периода наличных денежных средств, иного имущества в различных единицах измерения (килограммы, штуки, метры и прочее);</a:t>
          </a:r>
          <a:endParaRPr lang="ru-RU" sz="1200" b="1" dirty="0"/>
        </a:p>
      </dgm:t>
    </dgm:pt>
    <dgm:pt modelId="{5A3C92CB-15AD-4C69-81EE-D62E940C1E54}" type="parTrans" cxnId="{1AB07CF4-ACF0-4091-B994-86EB7B1073BC}">
      <dgm:prSet/>
      <dgm:spPr/>
      <dgm:t>
        <a:bodyPr/>
        <a:lstStyle/>
        <a:p>
          <a:endParaRPr lang="ru-RU"/>
        </a:p>
      </dgm:t>
    </dgm:pt>
    <dgm:pt modelId="{EFC7AFC1-6CD8-44C0-A0B2-7E12FEF2627F}" type="sibTrans" cxnId="{1AB07CF4-ACF0-4091-B994-86EB7B1073BC}">
      <dgm:prSet/>
      <dgm:spPr/>
      <dgm:t>
        <a:bodyPr/>
        <a:lstStyle/>
        <a:p>
          <a:endParaRPr lang="ru-RU"/>
        </a:p>
      </dgm:t>
    </dgm:pt>
    <dgm:pt modelId="{05F61C7F-C344-4299-B920-93BCA6F4821D}">
      <dgm:prSet custT="1"/>
      <dgm:spPr/>
      <dgm:t>
        <a:bodyPr/>
        <a:lstStyle/>
        <a:p>
          <a:r>
            <a:rPr lang="ru-RU" sz="1200" b="1" dirty="0" smtClean="0"/>
            <a:t>сведения о сумме извлеченных из ящика (ящиков) для сбора благотворительных пожертвований наличных денежных средств, ином имуществе в различных единицах измерения (килограммы, штуки, метры и прочее), не израсходованных (не использованных) в соответствии с целями сбора благотворительных пожертвований на конец отчетного периода;</a:t>
          </a:r>
          <a:endParaRPr lang="ru-RU" sz="1200" b="1" dirty="0"/>
        </a:p>
      </dgm:t>
    </dgm:pt>
    <dgm:pt modelId="{0F6E1B05-DFA6-4777-98A8-28A8BCD692D7}" type="parTrans" cxnId="{32D73467-B270-49C7-84C9-ECEBCB9CFB75}">
      <dgm:prSet/>
      <dgm:spPr/>
      <dgm:t>
        <a:bodyPr/>
        <a:lstStyle/>
        <a:p>
          <a:endParaRPr lang="ru-RU"/>
        </a:p>
      </dgm:t>
    </dgm:pt>
    <dgm:pt modelId="{D101F230-A27F-4AC4-A0D8-C98D4B15E2A7}" type="sibTrans" cxnId="{32D73467-B270-49C7-84C9-ECEBCB9CFB75}">
      <dgm:prSet/>
      <dgm:spPr/>
      <dgm:t>
        <a:bodyPr/>
        <a:lstStyle/>
        <a:p>
          <a:endParaRPr lang="ru-RU"/>
        </a:p>
      </dgm:t>
    </dgm:pt>
    <dgm:pt modelId="{9D7660DF-1846-418B-9B75-6C90BEEC5266}">
      <dgm:prSet custT="1"/>
      <dgm:spPr/>
      <dgm:t>
        <a:bodyPr/>
        <a:lstStyle/>
        <a:p>
          <a:r>
            <a:rPr lang="ru-RU" sz="1200" b="1" dirty="0" smtClean="0"/>
            <a:t>сведения о сумме извлеченных из ящика (ящиков) для сбора благотворительных пожертвований наличных денежных средств, ином имуществе в различных единицах измерения (килограммы, штуки, метры и прочее), израсходованных (использованных) на иные благотворительные цели (при наличии не израсходованных (не использованных) наличных денежных средств, иного имущества в различных единицах измерения (килограммы, штуки, метры и прочее) в соответствии с целями сбора благотворительных пожертвований при достижении заявленной благотворительной цели некоммерческой организации) с указанием целей, на которые направлялись не израсходованные (не использованные) благотворительные пожертвования.</a:t>
          </a:r>
          <a:endParaRPr lang="ru-RU" sz="1200" b="1" dirty="0"/>
        </a:p>
      </dgm:t>
    </dgm:pt>
    <dgm:pt modelId="{16962517-ECFA-4A47-A828-8D07D6D1E92B}" type="parTrans" cxnId="{D741D322-CB5A-4FF0-87BC-49121CA7FD2A}">
      <dgm:prSet/>
      <dgm:spPr/>
      <dgm:t>
        <a:bodyPr/>
        <a:lstStyle/>
        <a:p>
          <a:endParaRPr lang="ru-RU"/>
        </a:p>
      </dgm:t>
    </dgm:pt>
    <dgm:pt modelId="{DC77209F-59E7-4470-87A5-4C0823BC7E0F}" type="sibTrans" cxnId="{D741D322-CB5A-4FF0-87BC-49121CA7FD2A}">
      <dgm:prSet/>
      <dgm:spPr/>
      <dgm:t>
        <a:bodyPr/>
        <a:lstStyle/>
        <a:p>
          <a:endParaRPr lang="ru-RU"/>
        </a:p>
      </dgm:t>
    </dgm:pt>
    <dgm:pt modelId="{8D9736A3-629E-46BA-A871-4737532722BE}" type="pres">
      <dgm:prSet presAssocID="{6A625A04-8C6A-4E71-A0AC-D33551FCF0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8A583E-F9DD-4E31-95FF-CD875A06757C}" type="pres">
      <dgm:prSet presAssocID="{6A625A04-8C6A-4E71-A0AC-D33551FCF069}" presName="Name1" presStyleCnt="0"/>
      <dgm:spPr/>
    </dgm:pt>
    <dgm:pt modelId="{C52666EA-66A2-4E1C-855E-69B89313D7E6}" type="pres">
      <dgm:prSet presAssocID="{6A625A04-8C6A-4E71-A0AC-D33551FCF069}" presName="cycle" presStyleCnt="0"/>
      <dgm:spPr/>
    </dgm:pt>
    <dgm:pt modelId="{67EDF2EF-4D53-4530-A08F-8119E06F000B}" type="pres">
      <dgm:prSet presAssocID="{6A625A04-8C6A-4E71-A0AC-D33551FCF069}" presName="srcNode" presStyleLbl="node1" presStyleIdx="0" presStyleCnt="5"/>
      <dgm:spPr/>
    </dgm:pt>
    <dgm:pt modelId="{272CA65F-5ABE-4FE4-B183-B7D6A4018E9E}" type="pres">
      <dgm:prSet presAssocID="{6A625A04-8C6A-4E71-A0AC-D33551FCF069}" presName="conn" presStyleLbl="parChTrans1D2" presStyleIdx="0" presStyleCnt="1"/>
      <dgm:spPr/>
      <dgm:t>
        <a:bodyPr/>
        <a:lstStyle/>
        <a:p>
          <a:endParaRPr lang="ru-RU"/>
        </a:p>
      </dgm:t>
    </dgm:pt>
    <dgm:pt modelId="{7B656E42-E61C-4B20-9728-655EE3A833C4}" type="pres">
      <dgm:prSet presAssocID="{6A625A04-8C6A-4E71-A0AC-D33551FCF069}" presName="extraNode" presStyleLbl="node1" presStyleIdx="0" presStyleCnt="5"/>
      <dgm:spPr/>
    </dgm:pt>
    <dgm:pt modelId="{236414BE-9469-43E5-8C1E-0AD7C1D30702}" type="pres">
      <dgm:prSet presAssocID="{6A625A04-8C6A-4E71-A0AC-D33551FCF069}" presName="dstNode" presStyleLbl="node1" presStyleIdx="0" presStyleCnt="5"/>
      <dgm:spPr/>
    </dgm:pt>
    <dgm:pt modelId="{B43BDB76-C797-492A-AAD8-9317CA49046E}" type="pres">
      <dgm:prSet presAssocID="{7D8AA12C-FBF2-4CAD-8F79-DD80891B964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F1674-53CA-45F6-9382-1B97428C7467}" type="pres">
      <dgm:prSet presAssocID="{7D8AA12C-FBF2-4CAD-8F79-DD80891B964B}" presName="accent_1" presStyleCnt="0"/>
      <dgm:spPr/>
    </dgm:pt>
    <dgm:pt modelId="{AD428E2D-773F-44AF-B43C-E3A80C37E498}" type="pres">
      <dgm:prSet presAssocID="{7D8AA12C-FBF2-4CAD-8F79-DD80891B964B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CD4110-4E10-4157-8992-6EF967E75D4C}" type="pres">
      <dgm:prSet presAssocID="{0EFC1A31-558E-4C6C-B795-5B7E04CE591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B9440-C32B-41B6-AA93-1DBBFC08AFE4}" type="pres">
      <dgm:prSet presAssocID="{0EFC1A31-558E-4C6C-B795-5B7E04CE5915}" presName="accent_2" presStyleCnt="0"/>
      <dgm:spPr/>
    </dgm:pt>
    <dgm:pt modelId="{D8689F82-4F8D-4F19-8435-8A9280FB6AB2}" type="pres">
      <dgm:prSet presAssocID="{0EFC1A31-558E-4C6C-B795-5B7E04CE5915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CED335-338F-4665-BC2C-4650A0AF185D}" type="pres">
      <dgm:prSet presAssocID="{D1244D0C-4344-4714-BE46-8F0725AE1A8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126CC-D912-4BF1-9D05-9ECE3803BB1C}" type="pres">
      <dgm:prSet presAssocID="{D1244D0C-4344-4714-BE46-8F0725AE1A8B}" presName="accent_3" presStyleCnt="0"/>
      <dgm:spPr/>
    </dgm:pt>
    <dgm:pt modelId="{149B75AA-D410-4C0A-99E1-B3F07B6CAC5B}" type="pres">
      <dgm:prSet presAssocID="{D1244D0C-4344-4714-BE46-8F0725AE1A8B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A28AD6-BDB9-4207-BA17-D27CFF1906D8}" type="pres">
      <dgm:prSet presAssocID="{05F61C7F-C344-4299-B920-93BCA6F4821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16A29-B20B-4C7B-A0A1-E04B60C5EC9B}" type="pres">
      <dgm:prSet presAssocID="{05F61C7F-C344-4299-B920-93BCA6F4821D}" presName="accent_4" presStyleCnt="0"/>
      <dgm:spPr/>
    </dgm:pt>
    <dgm:pt modelId="{267F0642-CC8A-43E4-AE9D-8965D031759A}" type="pres">
      <dgm:prSet presAssocID="{05F61C7F-C344-4299-B920-93BCA6F4821D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3235ED-6D84-4459-B502-F072C4473C4F}" type="pres">
      <dgm:prSet presAssocID="{9D7660DF-1846-418B-9B75-6C90BEEC5266}" presName="text_5" presStyleLbl="node1" presStyleIdx="4" presStyleCnt="5" custScaleX="98075" custScaleY="149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0D304-7CE7-43F6-AC7F-C29D7182F92D}" type="pres">
      <dgm:prSet presAssocID="{9D7660DF-1846-418B-9B75-6C90BEEC5266}" presName="accent_5" presStyleCnt="0"/>
      <dgm:spPr/>
    </dgm:pt>
    <dgm:pt modelId="{747B9E17-C976-467F-9597-E8E251360F21}" type="pres">
      <dgm:prSet presAssocID="{9D7660DF-1846-418B-9B75-6C90BEEC5266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2D73467-B270-49C7-84C9-ECEBCB9CFB75}" srcId="{6A625A04-8C6A-4E71-A0AC-D33551FCF069}" destId="{05F61C7F-C344-4299-B920-93BCA6F4821D}" srcOrd="3" destOrd="0" parTransId="{0F6E1B05-DFA6-4777-98A8-28A8BCD692D7}" sibTransId="{D101F230-A27F-4AC4-A0D8-C98D4B15E2A7}"/>
    <dgm:cxn modelId="{FDBDEEDB-D2B7-4247-8900-7E4762DAB70B}" srcId="{6A625A04-8C6A-4E71-A0AC-D33551FCF069}" destId="{0EFC1A31-558E-4C6C-B795-5B7E04CE5915}" srcOrd="1" destOrd="0" parTransId="{055EEF3A-41A9-4E81-800C-094DF069DF86}" sibTransId="{414DAD0F-E96B-439D-8E3E-7EF2C61F67E0}"/>
    <dgm:cxn modelId="{0BE9A664-B46B-4067-AA6C-A773183071C5}" type="presOf" srcId="{0EFC1A31-558E-4C6C-B795-5B7E04CE5915}" destId="{91CD4110-4E10-4157-8992-6EF967E75D4C}" srcOrd="0" destOrd="0" presId="urn:microsoft.com/office/officeart/2008/layout/VerticalCurvedList"/>
    <dgm:cxn modelId="{CD92CAFF-4A4E-408F-B7EC-052162608293}" type="presOf" srcId="{9D7660DF-1846-418B-9B75-6C90BEEC5266}" destId="{593235ED-6D84-4459-B502-F072C4473C4F}" srcOrd="0" destOrd="0" presId="urn:microsoft.com/office/officeart/2008/layout/VerticalCurvedList"/>
    <dgm:cxn modelId="{1AB07CF4-ACF0-4091-B994-86EB7B1073BC}" srcId="{6A625A04-8C6A-4E71-A0AC-D33551FCF069}" destId="{D1244D0C-4344-4714-BE46-8F0725AE1A8B}" srcOrd="2" destOrd="0" parTransId="{5A3C92CB-15AD-4C69-81EE-D62E940C1E54}" sibTransId="{EFC7AFC1-6CD8-44C0-A0B2-7E12FEF2627F}"/>
    <dgm:cxn modelId="{D741D322-CB5A-4FF0-87BC-49121CA7FD2A}" srcId="{6A625A04-8C6A-4E71-A0AC-D33551FCF069}" destId="{9D7660DF-1846-418B-9B75-6C90BEEC5266}" srcOrd="4" destOrd="0" parTransId="{16962517-ECFA-4A47-A828-8D07D6D1E92B}" sibTransId="{DC77209F-59E7-4470-87A5-4C0823BC7E0F}"/>
    <dgm:cxn modelId="{8AB37C56-BEC1-4704-901E-726078EEF798}" type="presOf" srcId="{6A625A04-8C6A-4E71-A0AC-D33551FCF069}" destId="{8D9736A3-629E-46BA-A871-4737532722BE}" srcOrd="0" destOrd="0" presId="urn:microsoft.com/office/officeart/2008/layout/VerticalCurvedList"/>
    <dgm:cxn modelId="{6241E31B-DF49-4095-90E5-F6D0ECE8AB11}" type="presOf" srcId="{D1244D0C-4344-4714-BE46-8F0725AE1A8B}" destId="{80CED335-338F-4665-BC2C-4650A0AF185D}" srcOrd="0" destOrd="0" presId="urn:microsoft.com/office/officeart/2008/layout/VerticalCurvedList"/>
    <dgm:cxn modelId="{B236EB39-F801-4E2E-8D5D-279E1CED2852}" type="presOf" srcId="{7D8AA12C-FBF2-4CAD-8F79-DD80891B964B}" destId="{B43BDB76-C797-492A-AAD8-9317CA49046E}" srcOrd="0" destOrd="0" presId="urn:microsoft.com/office/officeart/2008/layout/VerticalCurvedList"/>
    <dgm:cxn modelId="{8D3B701C-B069-40C6-8CEB-4BC5955CDEF7}" type="presOf" srcId="{05F61C7F-C344-4299-B920-93BCA6F4821D}" destId="{DDA28AD6-BDB9-4207-BA17-D27CFF1906D8}" srcOrd="0" destOrd="0" presId="urn:microsoft.com/office/officeart/2008/layout/VerticalCurvedList"/>
    <dgm:cxn modelId="{6DDE548D-8FA7-4CA8-8CEB-0A1EA292AABE}" type="presOf" srcId="{CF44CB72-BE25-4EC0-97C5-A79FFFCF11DD}" destId="{272CA65F-5ABE-4FE4-B183-B7D6A4018E9E}" srcOrd="0" destOrd="0" presId="urn:microsoft.com/office/officeart/2008/layout/VerticalCurvedList"/>
    <dgm:cxn modelId="{B58F5693-901A-4ABC-8F46-DE64BB96700C}" srcId="{6A625A04-8C6A-4E71-A0AC-D33551FCF069}" destId="{7D8AA12C-FBF2-4CAD-8F79-DD80891B964B}" srcOrd="0" destOrd="0" parTransId="{A1C2A438-04C3-46FF-88CA-74230084053D}" sibTransId="{CF44CB72-BE25-4EC0-97C5-A79FFFCF11DD}"/>
    <dgm:cxn modelId="{D6E13FDD-3CC5-491F-A164-1CDD28C58F11}" type="presParOf" srcId="{8D9736A3-629E-46BA-A871-4737532722BE}" destId="{1E8A583E-F9DD-4E31-95FF-CD875A06757C}" srcOrd="0" destOrd="0" presId="urn:microsoft.com/office/officeart/2008/layout/VerticalCurvedList"/>
    <dgm:cxn modelId="{C7788843-3477-4347-9071-9925295EFE5E}" type="presParOf" srcId="{1E8A583E-F9DD-4E31-95FF-CD875A06757C}" destId="{C52666EA-66A2-4E1C-855E-69B89313D7E6}" srcOrd="0" destOrd="0" presId="urn:microsoft.com/office/officeart/2008/layout/VerticalCurvedList"/>
    <dgm:cxn modelId="{061ADF52-AD6D-4DB3-91A7-D18DB281E455}" type="presParOf" srcId="{C52666EA-66A2-4E1C-855E-69B89313D7E6}" destId="{67EDF2EF-4D53-4530-A08F-8119E06F000B}" srcOrd="0" destOrd="0" presId="urn:microsoft.com/office/officeart/2008/layout/VerticalCurvedList"/>
    <dgm:cxn modelId="{BCF1FE1A-5D83-4DAB-B412-047033E49F76}" type="presParOf" srcId="{C52666EA-66A2-4E1C-855E-69B89313D7E6}" destId="{272CA65F-5ABE-4FE4-B183-B7D6A4018E9E}" srcOrd="1" destOrd="0" presId="urn:microsoft.com/office/officeart/2008/layout/VerticalCurvedList"/>
    <dgm:cxn modelId="{C7AD3F85-F498-4BFE-898C-84CAF4DC3B5E}" type="presParOf" srcId="{C52666EA-66A2-4E1C-855E-69B89313D7E6}" destId="{7B656E42-E61C-4B20-9728-655EE3A833C4}" srcOrd="2" destOrd="0" presId="urn:microsoft.com/office/officeart/2008/layout/VerticalCurvedList"/>
    <dgm:cxn modelId="{425052EA-B237-42BF-8E57-A4DF90AFB585}" type="presParOf" srcId="{C52666EA-66A2-4E1C-855E-69B89313D7E6}" destId="{236414BE-9469-43E5-8C1E-0AD7C1D30702}" srcOrd="3" destOrd="0" presId="urn:microsoft.com/office/officeart/2008/layout/VerticalCurvedList"/>
    <dgm:cxn modelId="{3633D5E0-E53E-442D-B2A0-AD0D383912CF}" type="presParOf" srcId="{1E8A583E-F9DD-4E31-95FF-CD875A06757C}" destId="{B43BDB76-C797-492A-AAD8-9317CA49046E}" srcOrd="1" destOrd="0" presId="urn:microsoft.com/office/officeart/2008/layout/VerticalCurvedList"/>
    <dgm:cxn modelId="{7C9A7210-4B1A-409F-BCE0-8CAB71C4FCB2}" type="presParOf" srcId="{1E8A583E-F9DD-4E31-95FF-CD875A06757C}" destId="{7C1F1674-53CA-45F6-9382-1B97428C7467}" srcOrd="2" destOrd="0" presId="urn:microsoft.com/office/officeart/2008/layout/VerticalCurvedList"/>
    <dgm:cxn modelId="{2838BD67-21A6-4B0F-975C-961B6135FCDA}" type="presParOf" srcId="{7C1F1674-53CA-45F6-9382-1B97428C7467}" destId="{AD428E2D-773F-44AF-B43C-E3A80C37E498}" srcOrd="0" destOrd="0" presId="urn:microsoft.com/office/officeart/2008/layout/VerticalCurvedList"/>
    <dgm:cxn modelId="{084B772C-43FD-48F4-A580-BCE8EA5AEBAE}" type="presParOf" srcId="{1E8A583E-F9DD-4E31-95FF-CD875A06757C}" destId="{91CD4110-4E10-4157-8992-6EF967E75D4C}" srcOrd="3" destOrd="0" presId="urn:microsoft.com/office/officeart/2008/layout/VerticalCurvedList"/>
    <dgm:cxn modelId="{A245ED97-8947-43D6-B02C-E0092F36EE09}" type="presParOf" srcId="{1E8A583E-F9DD-4E31-95FF-CD875A06757C}" destId="{16CB9440-C32B-41B6-AA93-1DBBFC08AFE4}" srcOrd="4" destOrd="0" presId="urn:microsoft.com/office/officeart/2008/layout/VerticalCurvedList"/>
    <dgm:cxn modelId="{36C90F28-ABDD-4058-8C4C-CD959984A064}" type="presParOf" srcId="{16CB9440-C32B-41B6-AA93-1DBBFC08AFE4}" destId="{D8689F82-4F8D-4F19-8435-8A9280FB6AB2}" srcOrd="0" destOrd="0" presId="urn:microsoft.com/office/officeart/2008/layout/VerticalCurvedList"/>
    <dgm:cxn modelId="{64281AA4-B12E-49DE-8DF9-470561DEB429}" type="presParOf" srcId="{1E8A583E-F9DD-4E31-95FF-CD875A06757C}" destId="{80CED335-338F-4665-BC2C-4650A0AF185D}" srcOrd="5" destOrd="0" presId="urn:microsoft.com/office/officeart/2008/layout/VerticalCurvedList"/>
    <dgm:cxn modelId="{7E6D70E1-7478-497E-8157-656E701FDDE9}" type="presParOf" srcId="{1E8A583E-F9DD-4E31-95FF-CD875A06757C}" destId="{1F4126CC-D912-4BF1-9D05-9ECE3803BB1C}" srcOrd="6" destOrd="0" presId="urn:microsoft.com/office/officeart/2008/layout/VerticalCurvedList"/>
    <dgm:cxn modelId="{AD448C4E-9B51-43FB-A191-2E5C59E62CB1}" type="presParOf" srcId="{1F4126CC-D912-4BF1-9D05-9ECE3803BB1C}" destId="{149B75AA-D410-4C0A-99E1-B3F07B6CAC5B}" srcOrd="0" destOrd="0" presId="urn:microsoft.com/office/officeart/2008/layout/VerticalCurvedList"/>
    <dgm:cxn modelId="{E5514085-0C66-4237-A3D2-30AA4517EDCA}" type="presParOf" srcId="{1E8A583E-F9DD-4E31-95FF-CD875A06757C}" destId="{DDA28AD6-BDB9-4207-BA17-D27CFF1906D8}" srcOrd="7" destOrd="0" presId="urn:microsoft.com/office/officeart/2008/layout/VerticalCurvedList"/>
    <dgm:cxn modelId="{F3607407-D647-4CB2-B6C1-865E8EDF5409}" type="presParOf" srcId="{1E8A583E-F9DD-4E31-95FF-CD875A06757C}" destId="{AD416A29-B20B-4C7B-A0A1-E04B60C5EC9B}" srcOrd="8" destOrd="0" presId="urn:microsoft.com/office/officeart/2008/layout/VerticalCurvedList"/>
    <dgm:cxn modelId="{1EA2E3A1-BACB-4416-B48C-4944B0279410}" type="presParOf" srcId="{AD416A29-B20B-4C7B-A0A1-E04B60C5EC9B}" destId="{267F0642-CC8A-43E4-AE9D-8965D031759A}" srcOrd="0" destOrd="0" presId="urn:microsoft.com/office/officeart/2008/layout/VerticalCurvedList"/>
    <dgm:cxn modelId="{B16260F8-3DC0-443F-87F8-402A84746FA3}" type="presParOf" srcId="{1E8A583E-F9DD-4E31-95FF-CD875A06757C}" destId="{593235ED-6D84-4459-B502-F072C4473C4F}" srcOrd="9" destOrd="0" presId="urn:microsoft.com/office/officeart/2008/layout/VerticalCurvedList"/>
    <dgm:cxn modelId="{F98B0F5C-792F-41C7-BFCF-F2D86D6FE049}" type="presParOf" srcId="{1E8A583E-F9DD-4E31-95FF-CD875A06757C}" destId="{D700D304-7CE7-43F6-AC7F-C29D7182F92D}" srcOrd="10" destOrd="0" presId="urn:microsoft.com/office/officeart/2008/layout/VerticalCurvedList"/>
    <dgm:cxn modelId="{F9AC437D-FBCF-4188-B21B-28EBF6E03E9D}" type="presParOf" srcId="{D700D304-7CE7-43F6-AC7F-C29D7182F92D}" destId="{747B9E17-C976-467F-9597-E8E251360F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1EB373-3AAB-4B27-9C26-325F750AFA4B}">
      <dsp:nvSpPr>
        <dsp:cNvPr id="0" name=""/>
        <dsp:cNvSpPr/>
      </dsp:nvSpPr>
      <dsp:spPr>
        <a:xfrm>
          <a:off x="0" y="3850850"/>
          <a:ext cx="12192000" cy="128854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При отсутствии каких-либо сведений, предусмотренных формой, в соответствующих графах проставляется прочерк. </a:t>
          </a:r>
          <a:endParaRPr lang="ru-RU" sz="2600" kern="1200" dirty="0"/>
        </a:p>
      </dsp:txBody>
      <dsp:txXfrm>
        <a:off x="0" y="3850850"/>
        <a:ext cx="12192000" cy="1288541"/>
      </dsp:txXfrm>
    </dsp:sp>
    <dsp:sp modelId="{96490E30-C527-4823-A957-0CC3EA15FDF6}">
      <dsp:nvSpPr>
        <dsp:cNvPr id="0" name=""/>
        <dsp:cNvSpPr/>
      </dsp:nvSpPr>
      <dsp:spPr>
        <a:xfrm rot="10800000">
          <a:off x="0" y="1888401"/>
          <a:ext cx="12192000" cy="1981777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Отчет заполняется от руки печатными буквами чернилами или шариковой ручкой синего или черного цвета либо машинописным способом в одном экземпляре.</a:t>
          </a:r>
          <a:endParaRPr lang="ru-RU" sz="2600" kern="1200" dirty="0"/>
        </a:p>
      </dsp:txBody>
      <dsp:txXfrm rot="10800000">
        <a:off x="0" y="1888401"/>
        <a:ext cx="12192000" cy="1981777"/>
      </dsp:txXfrm>
    </dsp:sp>
    <dsp:sp modelId="{F76F4977-1FAE-4920-BE38-BF4AC1B31486}">
      <dsp:nvSpPr>
        <dsp:cNvPr id="0" name=""/>
        <dsp:cNvSpPr/>
      </dsp:nvSpPr>
      <dsp:spPr>
        <a:xfrm rot="10800000">
          <a:off x="0" y="4727"/>
          <a:ext cx="12192000" cy="1903001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Для общественных объединений </a:t>
          </a:r>
          <a:r>
            <a:rPr lang="ru-RU" sz="2600" b="1" kern="1200" dirty="0" smtClean="0"/>
            <a:t>одновременно</a:t>
          </a:r>
          <a:r>
            <a:rPr lang="ru-RU" sz="2600" kern="1200" dirty="0" smtClean="0"/>
            <a:t> </a:t>
          </a:r>
          <a:r>
            <a:rPr lang="ru-RU" sz="2600" kern="1200" dirty="0" smtClean="0"/>
            <a:t>подаются</a:t>
          </a:r>
          <a:r>
            <a:rPr lang="en-US" sz="2600" kern="1200" dirty="0" smtClean="0"/>
            <a:t>:</a:t>
          </a:r>
          <a:r>
            <a:rPr lang="ru-RU" sz="2600" kern="1200" dirty="0" smtClean="0"/>
            <a:t> </a:t>
          </a:r>
          <a:r>
            <a:rPr lang="ru-RU" sz="2600" b="1" kern="1200" dirty="0" smtClean="0"/>
            <a:t>Информация о продолжении деятельности </a:t>
          </a:r>
          <a:r>
            <a:rPr lang="ru-RU" sz="2600" kern="1200" dirty="0" smtClean="0"/>
            <a:t>и </a:t>
          </a:r>
          <a:r>
            <a:rPr lang="ru-RU" sz="2600" b="1" kern="1200" dirty="0" smtClean="0"/>
            <a:t>Отчет ОН0003</a:t>
          </a:r>
          <a:r>
            <a:rPr lang="ru-RU" sz="2600" kern="1200" dirty="0" smtClean="0"/>
            <a:t>.</a:t>
          </a:r>
        </a:p>
      </dsp:txBody>
      <dsp:txXfrm rot="10800000">
        <a:off x="0" y="4727"/>
        <a:ext cx="12192000" cy="19030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B4D27F-6A19-4BC6-8555-0D26BB05BE4F}">
      <dsp:nvSpPr>
        <dsp:cNvPr id="0" name=""/>
        <dsp:cNvSpPr/>
      </dsp:nvSpPr>
      <dsp:spPr>
        <a:xfrm>
          <a:off x="0" y="1211854"/>
          <a:ext cx="12192000" cy="163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C45DF-1EF7-4991-8C17-247D44B8437D}">
      <dsp:nvSpPr>
        <dsp:cNvPr id="0" name=""/>
        <dsp:cNvSpPr/>
      </dsp:nvSpPr>
      <dsp:spPr>
        <a:xfrm>
          <a:off x="609600" y="60958"/>
          <a:ext cx="9543166" cy="2110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Некоммерческие организации, учредителями (участниками, членами) которых не являются иностранные граждане и (или) организации либо лица без гражданства, а также </a:t>
          </a:r>
          <a:r>
            <a:rPr lang="ru-RU" sz="1600" b="1" kern="1200" dirty="0" smtClean="0"/>
            <a:t>не имевшие </a:t>
          </a:r>
          <a:r>
            <a:rPr lang="ru-RU" sz="1600" kern="1200" dirty="0" smtClean="0"/>
            <a:t>в течение </a:t>
          </a:r>
          <a:r>
            <a:rPr lang="ru-RU" sz="1600" b="0" i="0" kern="1200" dirty="0" smtClean="0"/>
            <a:t>года</a:t>
          </a:r>
          <a:r>
            <a:rPr lang="ru-RU" sz="1600" i="1" kern="1200" dirty="0" smtClean="0"/>
            <a:t> </a:t>
          </a:r>
          <a:r>
            <a:rPr lang="ru-RU" sz="1600" b="1" i="1" kern="1200" dirty="0" smtClean="0"/>
            <a:t>поступлений имущества и денежных средств от иностранных источников</a:t>
          </a:r>
          <a:r>
            <a:rPr lang="ru-RU" sz="1600" kern="1200" dirty="0" smtClean="0"/>
            <a:t>, в случае, если поступления имущества и денежных средств таких некоммерческих организаций в течение года </a:t>
          </a:r>
          <a:r>
            <a:rPr lang="ru-RU" sz="1600" b="1" i="1" kern="1200" dirty="0" smtClean="0"/>
            <a:t>составили до трех миллионов рублей</a:t>
          </a:r>
          <a:r>
            <a:rPr lang="ru-RU" sz="1600" kern="1200" dirty="0" smtClean="0"/>
            <a:t>, представляют информацию в произвольной форме о продолжении своей деятельности в сроки, которые определяются уполномоченным органом.</a:t>
          </a:r>
          <a:endParaRPr lang="ru-RU" sz="1600" kern="1200" dirty="0"/>
        </a:p>
      </dsp:txBody>
      <dsp:txXfrm>
        <a:off x="609600" y="60958"/>
        <a:ext cx="9543166" cy="21102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4D5EA7-FF04-470E-A1EC-026F7CC822B8}">
      <dsp:nvSpPr>
        <dsp:cNvPr id="0" name=""/>
        <dsp:cNvSpPr/>
      </dsp:nvSpPr>
      <dsp:spPr>
        <a:xfrm>
          <a:off x="0" y="0"/>
          <a:ext cx="10363200" cy="10585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Организации обязаны ежегодно, размещать в информационно-телекоммуникационной сети "Интернет" или предоставлять средствам массовой информации для опубликования сообщение о продолжении деятельности/отчет о своей деятельности</a:t>
          </a:r>
          <a:endParaRPr lang="ru-RU" sz="1800" kern="1200" dirty="0"/>
        </a:p>
      </dsp:txBody>
      <dsp:txXfrm>
        <a:off x="0" y="0"/>
        <a:ext cx="9282982" cy="1058517"/>
      </dsp:txXfrm>
    </dsp:sp>
    <dsp:sp modelId="{9BC895B7-23E9-44C5-92C8-937AE8BE6EC8}">
      <dsp:nvSpPr>
        <dsp:cNvPr id="0" name=""/>
        <dsp:cNvSpPr/>
      </dsp:nvSpPr>
      <dsp:spPr>
        <a:xfrm>
          <a:off x="914399" y="1234937"/>
          <a:ext cx="10363200" cy="10585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Отчет и приложение к нему заполняются рукописным способом печатными буквами чернилами или шариковой ручкой синего или черного цвета либо машинописным способом в одном экземпляре. </a:t>
          </a:r>
          <a:endParaRPr lang="ru-RU" sz="1800" kern="1200" dirty="0"/>
        </a:p>
      </dsp:txBody>
      <dsp:txXfrm>
        <a:off x="914399" y="1234937"/>
        <a:ext cx="8760763" cy="1058517"/>
      </dsp:txXfrm>
    </dsp:sp>
    <dsp:sp modelId="{C7C366BC-2988-48BC-9F81-F43186313297}">
      <dsp:nvSpPr>
        <dsp:cNvPr id="0" name=""/>
        <dsp:cNvSpPr/>
      </dsp:nvSpPr>
      <dsp:spPr>
        <a:xfrm>
          <a:off x="1828799" y="2469874"/>
          <a:ext cx="10363200" cy="10585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отсутствии каких-либо сведений, предусмотренных формой № ОН0001, ОН0002, в соответствующих графах проставляется прочерк.</a:t>
          </a:r>
          <a:endParaRPr lang="ru-RU" sz="1800" kern="1200" dirty="0"/>
        </a:p>
      </dsp:txBody>
      <dsp:txXfrm>
        <a:off x="1828799" y="2469874"/>
        <a:ext cx="8760763" cy="1058517"/>
      </dsp:txXfrm>
    </dsp:sp>
    <dsp:sp modelId="{259CB074-030E-46AD-B699-E43C20006471}">
      <dsp:nvSpPr>
        <dsp:cNvPr id="0" name=""/>
        <dsp:cNvSpPr/>
      </dsp:nvSpPr>
      <dsp:spPr>
        <a:xfrm>
          <a:off x="9675163" y="802709"/>
          <a:ext cx="688036" cy="68803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9675163" y="802709"/>
        <a:ext cx="688036" cy="688036"/>
      </dsp:txXfrm>
    </dsp:sp>
    <dsp:sp modelId="{0100509B-C46D-4F35-AC29-44D82046BF0E}">
      <dsp:nvSpPr>
        <dsp:cNvPr id="0" name=""/>
        <dsp:cNvSpPr/>
      </dsp:nvSpPr>
      <dsp:spPr>
        <a:xfrm>
          <a:off x="10589563" y="2030589"/>
          <a:ext cx="688036" cy="68803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10589563" y="2030589"/>
        <a:ext cx="688036" cy="68803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900E7A-92C0-4991-B740-3D6ACE51233E}">
      <dsp:nvSpPr>
        <dsp:cNvPr id="0" name=""/>
        <dsp:cNvSpPr/>
      </dsp:nvSpPr>
      <dsp:spPr>
        <a:xfrm>
          <a:off x="1258299" y="267459"/>
          <a:ext cx="4726305" cy="1476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4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финансово-хозяйственной деятельности, подтверждающие соблюдение требований настоящего Федерального закона по использованию имущества и расходованию средств благотворительной организации;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58299" y="267459"/>
        <a:ext cx="4726305" cy="1476970"/>
      </dsp:txXfrm>
    </dsp:sp>
    <dsp:sp modelId="{0D219A9F-BD00-497E-AB4D-7488413940CD}">
      <dsp:nvSpPr>
        <dsp:cNvPr id="0" name=""/>
        <dsp:cNvSpPr/>
      </dsp:nvSpPr>
      <dsp:spPr>
        <a:xfrm>
          <a:off x="1061370" y="54119"/>
          <a:ext cx="1033879" cy="15508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FBC7C-155D-42D5-BBD7-51E8CD3FDFC3}">
      <dsp:nvSpPr>
        <dsp:cNvPr id="0" name=""/>
        <dsp:cNvSpPr/>
      </dsp:nvSpPr>
      <dsp:spPr>
        <a:xfrm>
          <a:off x="6404324" y="267459"/>
          <a:ext cx="4726305" cy="1476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4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персональном составе высшего органа управления благотворительной организацией;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04324" y="267459"/>
        <a:ext cx="4726305" cy="1476970"/>
      </dsp:txXfrm>
    </dsp:sp>
    <dsp:sp modelId="{C9886FC9-11B2-43AA-A4AA-0FD1F6A7E355}">
      <dsp:nvSpPr>
        <dsp:cNvPr id="0" name=""/>
        <dsp:cNvSpPr/>
      </dsp:nvSpPr>
      <dsp:spPr>
        <a:xfrm>
          <a:off x="6207395" y="54119"/>
          <a:ext cx="1033879" cy="155081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B9712-9DB6-4B87-8E45-015AC2E8E14A}">
      <dsp:nvSpPr>
        <dsp:cNvPr id="0" name=""/>
        <dsp:cNvSpPr/>
      </dsp:nvSpPr>
      <dsp:spPr>
        <a:xfrm>
          <a:off x="1258299" y="2126800"/>
          <a:ext cx="4726305" cy="1476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4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составе и содержании благотворительных программ благотворительной организации (перечень и описание указанных программ);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58299" y="2126800"/>
        <a:ext cx="4726305" cy="1476970"/>
      </dsp:txXfrm>
    </dsp:sp>
    <dsp:sp modelId="{E59E78E4-6ADB-4870-A30B-A466BC7D6232}">
      <dsp:nvSpPr>
        <dsp:cNvPr id="0" name=""/>
        <dsp:cNvSpPr/>
      </dsp:nvSpPr>
      <dsp:spPr>
        <a:xfrm>
          <a:off x="1061370" y="1913460"/>
          <a:ext cx="1033879" cy="155081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4E0F7-CFD8-442E-A1A3-9AC4A979E712}">
      <dsp:nvSpPr>
        <dsp:cNvPr id="0" name=""/>
        <dsp:cNvSpPr/>
      </dsp:nvSpPr>
      <dsp:spPr>
        <a:xfrm>
          <a:off x="6404324" y="2126800"/>
          <a:ext cx="4726305" cy="1476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4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содержании и результатах деятельности благотворительной организации;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04324" y="2126800"/>
        <a:ext cx="4726305" cy="1476970"/>
      </dsp:txXfrm>
    </dsp:sp>
    <dsp:sp modelId="{166EAD07-04A9-4F29-BB90-113FDDA5C54B}">
      <dsp:nvSpPr>
        <dsp:cNvPr id="0" name=""/>
        <dsp:cNvSpPr/>
      </dsp:nvSpPr>
      <dsp:spPr>
        <a:xfrm>
          <a:off x="6207395" y="1913460"/>
          <a:ext cx="1033879" cy="155081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34042-8128-404D-A576-FB599D5324CC}">
      <dsp:nvSpPr>
        <dsp:cNvPr id="0" name=""/>
        <dsp:cNvSpPr/>
      </dsp:nvSpPr>
      <dsp:spPr>
        <a:xfrm>
          <a:off x="3779464" y="3932070"/>
          <a:ext cx="4726305" cy="1476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4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нарушениях требований Федерального закона от 11.08.1995 №</a:t>
          </a: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 135-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ФЗ  «О благотворительной деятельности и добровольчестве (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волонтерстве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)», выявленных в результате проверок, проведенных налоговыми органами, и принятых мерах по их устранению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3779464" y="3932070"/>
        <a:ext cx="4726305" cy="1476970"/>
      </dsp:txXfrm>
    </dsp:sp>
    <dsp:sp modelId="{23426315-2587-4F25-850C-B607BF96794C}">
      <dsp:nvSpPr>
        <dsp:cNvPr id="0" name=""/>
        <dsp:cNvSpPr/>
      </dsp:nvSpPr>
      <dsp:spPr>
        <a:xfrm>
          <a:off x="3634382" y="3772802"/>
          <a:ext cx="1033879" cy="155081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A0EA6-E1E1-4C92-A716-B9168871B17A}">
      <dsp:nvSpPr>
        <dsp:cNvPr id="0" name=""/>
        <dsp:cNvSpPr/>
      </dsp:nvSpPr>
      <dsp:spPr>
        <a:xfrm>
          <a:off x="-6482901" y="-991520"/>
          <a:ext cx="7716296" cy="7716296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D3DBA-B8DB-47A9-AFEE-952088BDB682}">
      <dsp:nvSpPr>
        <dsp:cNvPr id="0" name=""/>
        <dsp:cNvSpPr/>
      </dsp:nvSpPr>
      <dsp:spPr>
        <a:xfrm>
          <a:off x="459095" y="301913"/>
          <a:ext cx="11651353" cy="6035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полное наименование, адрес (место нахождения), основной государственный регистрационный номер некоммерческой организации, использующей ящик (ящики) для сбора благотворительных пожертвований, а также индивидуальный номер налогоплательщика;</a:t>
          </a:r>
          <a:endParaRPr lang="ru-RU" sz="1500" kern="1200" dirty="0"/>
        </a:p>
      </dsp:txBody>
      <dsp:txXfrm>
        <a:off x="459095" y="301913"/>
        <a:ext cx="11651353" cy="603597"/>
      </dsp:txXfrm>
    </dsp:sp>
    <dsp:sp modelId="{6C14B1AB-5387-43C3-A406-7AAA07F0297F}">
      <dsp:nvSpPr>
        <dsp:cNvPr id="0" name=""/>
        <dsp:cNvSpPr/>
      </dsp:nvSpPr>
      <dsp:spPr>
        <a:xfrm>
          <a:off x="81847" y="226463"/>
          <a:ext cx="754496" cy="7544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17E21-8B3A-4E02-B4D1-7E108CA072FE}">
      <dsp:nvSpPr>
        <dsp:cNvPr id="0" name=""/>
        <dsp:cNvSpPr/>
      </dsp:nvSpPr>
      <dsp:spPr>
        <a:xfrm>
          <a:off x="955595" y="1207194"/>
          <a:ext cx="11154853" cy="6035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доменное имя и (или) сетевой адрес сайта некоммерческой организации в информационно-телекоммуникационной сети "Интернет" (при наличии сайта);</a:t>
          </a:r>
          <a:endParaRPr lang="ru-RU" sz="1500" kern="1200" dirty="0"/>
        </a:p>
      </dsp:txBody>
      <dsp:txXfrm>
        <a:off x="955595" y="1207194"/>
        <a:ext cx="11154853" cy="603597"/>
      </dsp:txXfrm>
    </dsp:sp>
    <dsp:sp modelId="{EC2939EF-46D1-4A9F-875A-0A21AA3D6180}">
      <dsp:nvSpPr>
        <dsp:cNvPr id="0" name=""/>
        <dsp:cNvSpPr/>
      </dsp:nvSpPr>
      <dsp:spPr>
        <a:xfrm>
          <a:off x="578347" y="1131744"/>
          <a:ext cx="754496" cy="7544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FDABA-2B52-440B-A6D2-38FA3CCA772C}">
      <dsp:nvSpPr>
        <dsp:cNvPr id="0" name=""/>
        <dsp:cNvSpPr/>
      </dsp:nvSpPr>
      <dsp:spPr>
        <a:xfrm>
          <a:off x="1182632" y="2112475"/>
          <a:ext cx="10927817" cy="6035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дату утверждения положения о программе или иного акта, в соответствии с которым проводится сбор благотворительных пожертвований, и наименование органа некоммерческой организации, утвердившего указанный документ;</a:t>
          </a:r>
          <a:endParaRPr lang="ru-RU" sz="1500" kern="1200" dirty="0"/>
        </a:p>
      </dsp:txBody>
      <dsp:txXfrm>
        <a:off x="1182632" y="2112475"/>
        <a:ext cx="10927817" cy="603597"/>
      </dsp:txXfrm>
    </dsp:sp>
    <dsp:sp modelId="{7CA37C06-733E-426B-9B95-95A8208A1432}">
      <dsp:nvSpPr>
        <dsp:cNvPr id="0" name=""/>
        <dsp:cNvSpPr/>
      </dsp:nvSpPr>
      <dsp:spPr>
        <a:xfrm>
          <a:off x="805384" y="2037025"/>
          <a:ext cx="754496" cy="7544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633C8-16EA-4492-A4CC-D3C6C5CC602F}">
      <dsp:nvSpPr>
        <dsp:cNvPr id="0" name=""/>
        <dsp:cNvSpPr/>
      </dsp:nvSpPr>
      <dsp:spPr>
        <a:xfrm>
          <a:off x="1182632" y="3017183"/>
          <a:ext cx="10927817" cy="6035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цель сбора благотворительных пожертвований;</a:t>
          </a:r>
          <a:endParaRPr lang="ru-RU" sz="1500" kern="1200" dirty="0"/>
        </a:p>
      </dsp:txBody>
      <dsp:txXfrm>
        <a:off x="1182632" y="3017183"/>
        <a:ext cx="10927817" cy="603597"/>
      </dsp:txXfrm>
    </dsp:sp>
    <dsp:sp modelId="{88F1E6DC-2D28-4856-B0FA-29C04C6FC78C}">
      <dsp:nvSpPr>
        <dsp:cNvPr id="0" name=""/>
        <dsp:cNvSpPr/>
      </dsp:nvSpPr>
      <dsp:spPr>
        <a:xfrm>
          <a:off x="805384" y="2941733"/>
          <a:ext cx="754496" cy="7544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2BA33-DB04-476C-A7C2-1ECC2FC96C05}">
      <dsp:nvSpPr>
        <dsp:cNvPr id="0" name=""/>
        <dsp:cNvSpPr/>
      </dsp:nvSpPr>
      <dsp:spPr>
        <a:xfrm>
          <a:off x="955595" y="3922464"/>
          <a:ext cx="11154853" cy="6035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сроки сбора благотворительных пожертвований;</a:t>
          </a:r>
          <a:endParaRPr lang="ru-RU" sz="1500" kern="1200" dirty="0"/>
        </a:p>
      </dsp:txBody>
      <dsp:txXfrm>
        <a:off x="955595" y="3922464"/>
        <a:ext cx="11154853" cy="603597"/>
      </dsp:txXfrm>
    </dsp:sp>
    <dsp:sp modelId="{FF3BEDF0-0CDF-4920-9901-622D7848E3DB}">
      <dsp:nvSpPr>
        <dsp:cNvPr id="0" name=""/>
        <dsp:cNvSpPr/>
      </dsp:nvSpPr>
      <dsp:spPr>
        <a:xfrm>
          <a:off x="578347" y="3847014"/>
          <a:ext cx="754496" cy="7544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677DE-57C3-4830-A007-07AFC2DB8282}">
      <dsp:nvSpPr>
        <dsp:cNvPr id="0" name=""/>
        <dsp:cNvSpPr/>
      </dsp:nvSpPr>
      <dsp:spPr>
        <a:xfrm>
          <a:off x="459095" y="4827745"/>
          <a:ext cx="11651353" cy="6035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1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вид ящика (ящиков) для сбора благотворительных пожертвований (стационарный или переносной);</a:t>
          </a:r>
          <a:endParaRPr lang="ru-RU" sz="1500" kern="1200" dirty="0"/>
        </a:p>
      </dsp:txBody>
      <dsp:txXfrm>
        <a:off x="459095" y="4827745"/>
        <a:ext cx="11651353" cy="603597"/>
      </dsp:txXfrm>
    </dsp:sp>
    <dsp:sp modelId="{E9E3837F-0C92-4DDA-8D4C-E134BE82C0C7}">
      <dsp:nvSpPr>
        <dsp:cNvPr id="0" name=""/>
        <dsp:cNvSpPr/>
      </dsp:nvSpPr>
      <dsp:spPr>
        <a:xfrm>
          <a:off x="81847" y="4752295"/>
          <a:ext cx="754496" cy="7544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2CA65F-5ABE-4FE4-B183-B7D6A4018E9E}">
      <dsp:nvSpPr>
        <dsp:cNvPr id="0" name=""/>
        <dsp:cNvSpPr/>
      </dsp:nvSpPr>
      <dsp:spPr>
        <a:xfrm>
          <a:off x="-7704929" y="-1177300"/>
          <a:ext cx="9167977" cy="9167977"/>
        </a:xfrm>
        <a:prstGeom prst="blockArc">
          <a:avLst>
            <a:gd name="adj1" fmla="val 18900000"/>
            <a:gd name="adj2" fmla="val 2700000"/>
            <a:gd name="adj3" fmla="val 23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BDB76-C797-492A-AAD8-9317CA49046E}">
      <dsp:nvSpPr>
        <dsp:cNvPr id="0" name=""/>
        <dsp:cNvSpPr/>
      </dsp:nvSpPr>
      <dsp:spPr>
        <a:xfrm>
          <a:off x="638597" y="425699"/>
          <a:ext cx="11454792" cy="851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3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место (места) размещения ящика (ящиков) для сбора благотворительных пожертвований (в случае установки и использования ящика (ящиков) для сбора благотворительных пожертвований во время проведения публичного или иного мероприятия, организованного некоммерческой организацией, дополнительно указывается наименование такого мероприятия);</a:t>
          </a:r>
          <a:endParaRPr lang="ru-RU" sz="1200" b="1" kern="1200" dirty="0"/>
        </a:p>
      </dsp:txBody>
      <dsp:txXfrm>
        <a:off x="638597" y="425699"/>
        <a:ext cx="11454792" cy="851944"/>
      </dsp:txXfrm>
    </dsp:sp>
    <dsp:sp modelId="{AD428E2D-773F-44AF-B43C-E3A80C37E498}">
      <dsp:nvSpPr>
        <dsp:cNvPr id="0" name=""/>
        <dsp:cNvSpPr/>
      </dsp:nvSpPr>
      <dsp:spPr>
        <a:xfrm>
          <a:off x="106131" y="319206"/>
          <a:ext cx="1064930" cy="10649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D4110-4E10-4157-8992-6EF967E75D4C}">
      <dsp:nvSpPr>
        <dsp:cNvPr id="0" name=""/>
        <dsp:cNvSpPr/>
      </dsp:nvSpPr>
      <dsp:spPr>
        <a:xfrm>
          <a:off x="1249075" y="1703207"/>
          <a:ext cx="10844314" cy="851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3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дату извлечения благотворительных пожертвований из ящика (ящиков) для сбора благотворительных пожертвований в течение отчетного периода и сведения о суммах наличных денежных средств, ином имуществе в различных единицах измерения (килограммы, штуки, метры и прочее), извлеченных из ящика (ящиков) для сбора благотворительных пожертвований в течение отчетного периода;</a:t>
          </a:r>
          <a:endParaRPr lang="ru-RU" sz="1200" b="1" kern="1200" dirty="0"/>
        </a:p>
      </dsp:txBody>
      <dsp:txXfrm>
        <a:off x="1249075" y="1703207"/>
        <a:ext cx="10844314" cy="851944"/>
      </dsp:txXfrm>
    </dsp:sp>
    <dsp:sp modelId="{D8689F82-4F8D-4F19-8435-8A9280FB6AB2}">
      <dsp:nvSpPr>
        <dsp:cNvPr id="0" name=""/>
        <dsp:cNvSpPr/>
      </dsp:nvSpPr>
      <dsp:spPr>
        <a:xfrm>
          <a:off x="716610" y="1596714"/>
          <a:ext cx="1064930" cy="10649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ED335-338F-4665-BC2C-4650A0AF185D}">
      <dsp:nvSpPr>
        <dsp:cNvPr id="0" name=""/>
        <dsp:cNvSpPr/>
      </dsp:nvSpPr>
      <dsp:spPr>
        <a:xfrm>
          <a:off x="1436443" y="2980715"/>
          <a:ext cx="10656946" cy="851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3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информацию о расходовании извлеченных из ящика (ящиков) для сбора благотворительных пожертвований в течение отчетного периода наличных денежных средств, иного имущества в различных единицах измерения (килограммы, штуки, метры и прочее);</a:t>
          </a:r>
          <a:endParaRPr lang="ru-RU" sz="1200" b="1" kern="1200" dirty="0"/>
        </a:p>
      </dsp:txBody>
      <dsp:txXfrm>
        <a:off x="1436443" y="2980715"/>
        <a:ext cx="10656946" cy="851944"/>
      </dsp:txXfrm>
    </dsp:sp>
    <dsp:sp modelId="{149B75AA-D410-4C0A-99E1-B3F07B6CAC5B}">
      <dsp:nvSpPr>
        <dsp:cNvPr id="0" name=""/>
        <dsp:cNvSpPr/>
      </dsp:nvSpPr>
      <dsp:spPr>
        <a:xfrm>
          <a:off x="903978" y="2874222"/>
          <a:ext cx="1064930" cy="10649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28AD6-BDB9-4207-BA17-D27CFF1906D8}">
      <dsp:nvSpPr>
        <dsp:cNvPr id="0" name=""/>
        <dsp:cNvSpPr/>
      </dsp:nvSpPr>
      <dsp:spPr>
        <a:xfrm>
          <a:off x="1249075" y="4258223"/>
          <a:ext cx="10844314" cy="851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3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сведения о сумме извлеченных из ящика (ящиков) для сбора благотворительных пожертвований наличных денежных средств, ином имуществе в различных единицах измерения (килограммы, штуки, метры и прочее), не израсходованных (не использованных) в соответствии с целями сбора благотворительных пожертвований на конец отчетного периода;</a:t>
          </a:r>
          <a:endParaRPr lang="ru-RU" sz="1200" b="1" kern="1200" dirty="0"/>
        </a:p>
      </dsp:txBody>
      <dsp:txXfrm>
        <a:off x="1249075" y="4258223"/>
        <a:ext cx="10844314" cy="851944"/>
      </dsp:txXfrm>
    </dsp:sp>
    <dsp:sp modelId="{267F0642-CC8A-43E4-AE9D-8965D031759A}">
      <dsp:nvSpPr>
        <dsp:cNvPr id="0" name=""/>
        <dsp:cNvSpPr/>
      </dsp:nvSpPr>
      <dsp:spPr>
        <a:xfrm>
          <a:off x="716610" y="4151730"/>
          <a:ext cx="1064930" cy="10649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235ED-6D84-4459-B502-F072C4473C4F}">
      <dsp:nvSpPr>
        <dsp:cNvPr id="0" name=""/>
        <dsp:cNvSpPr/>
      </dsp:nvSpPr>
      <dsp:spPr>
        <a:xfrm>
          <a:off x="748849" y="5326055"/>
          <a:ext cx="11234287" cy="1271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3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сведения о сумме извлеченных из ящика (ящиков) для сбора благотворительных пожертвований наличных денежных средств, ином имуществе в различных единицах измерения (килограммы, штуки, метры и прочее), израсходованных (использованных) на иные благотворительные цели (при наличии не израсходованных (не использованных) наличных денежных средств, иного имущества в различных единицах измерения (килограммы, штуки, метры и прочее) в соответствии с целями сбора благотворительных пожертвований при достижении заявленной благотворительной цели некоммерческой организации) с указанием целей, на которые направлялись не израсходованные (не использованные) благотворительные пожертвования.</a:t>
          </a:r>
          <a:endParaRPr lang="ru-RU" sz="1200" b="1" kern="1200" dirty="0"/>
        </a:p>
      </dsp:txBody>
      <dsp:txXfrm>
        <a:off x="748849" y="5326055"/>
        <a:ext cx="11234287" cy="1271297"/>
      </dsp:txXfrm>
    </dsp:sp>
    <dsp:sp modelId="{747B9E17-C976-467F-9597-E8E251360F21}">
      <dsp:nvSpPr>
        <dsp:cNvPr id="0" name=""/>
        <dsp:cNvSpPr/>
      </dsp:nvSpPr>
      <dsp:spPr>
        <a:xfrm>
          <a:off x="106131" y="5429238"/>
          <a:ext cx="1064930" cy="10649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9F35-215D-4D5C-B909-83BFBEA36EAC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4D677-2D54-437F-B2D9-7DB398CE5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89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D677-2D54-437F-B2D9-7DB398CE580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11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13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40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7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32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32" y="477740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3" y="432384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4529570"/>
            <a:ext cx="779767" cy="365125"/>
          </a:xfrm>
        </p:spPr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3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44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9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3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9"/>
            <a:ext cx="779767" cy="365125"/>
          </a:xfrm>
        </p:spPr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2888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252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4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639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452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09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3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11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33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08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622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5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7"/>
            <a:ext cx="779767" cy="365125"/>
          </a:xfrm>
        </p:spPr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169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3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9"/>
            <a:ext cx="779767" cy="365125"/>
          </a:xfrm>
        </p:spPr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370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68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3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9"/>
            <a:ext cx="779767" cy="365125"/>
          </a:xfrm>
        </p:spPr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6410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5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7"/>
            <a:ext cx="779767" cy="365125"/>
          </a:xfrm>
        </p:spPr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668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68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5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7"/>
            <a:ext cx="779767" cy="365125"/>
          </a:xfrm>
        </p:spPr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88995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5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7"/>
            <a:ext cx="779767" cy="365125"/>
          </a:xfrm>
        </p:spPr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685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500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32" y="62743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3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729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66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534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586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6306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4868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216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4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03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4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52AC0-FD10-4EF8-9830-ABB8AB282A0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33" y="613583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24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1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7869" y="17783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УПРАВЛЕНИЕ МИНИСТЕРСТВА ЮСТИЦИИ РОССИЙСКОЙ ФЕДЕРАЦИИ ПО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ТУЛЬСКОЙ ОБЛАСТИ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Миронова\Desktop\Emblem_of_Ministry_of_Just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03" y="1569186"/>
            <a:ext cx="4618113" cy="4960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2144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1748" y="1522993"/>
            <a:ext cx="10016645" cy="52215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48297" y="71036"/>
            <a:ext cx="6096000" cy="12777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нахождения юридического лица, а также его адрес должны соответствовать сведениям, содержащимся в Федеральной информационной адресной системе (ФИАС) интерактивного сервиса ФНС России  (https://fias.nalog.ru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/).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658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8" y="0"/>
            <a:ext cx="121713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854273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7773" y="377153"/>
            <a:ext cx="8752115" cy="1870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формах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заявлений о регистрации юридического лица (№ Р11001), заявление о государственной регистрации изменений, внесенных в учредительный документ юридического лица, и (или) о внесении изменений в сведения о юридическом лице, содержащиеся в Едином государственном реестре юридических лиц (№ Р13014) добавлены строки для указания информации о наличии у юридического лица наименования на языках народов РФ и/или на иностранных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языках.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Никонова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70" y="3050721"/>
            <a:ext cx="11455730" cy="3231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6500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8036" y="298369"/>
            <a:ext cx="8421189" cy="150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дреса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электронной почты: Заявления предусматривают два вида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адреса: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-адрес электронной почты, на который будут направляться документы, связанные с предоставлением государственной услуги. Адрес указывается в разделе "Сведения о заявителе". Это обязательный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реквизит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5500" y="1615108"/>
            <a:ext cx="4308021" cy="27721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0560" y="2369581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-адрес электронной почты юридического лица, включаемый в ЕГРЮЛ. Этот реквизит предусмотрен в целом ряде форм, например, в форме, подаваемой при создании юридического лица. Он является необязательным.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424" y="3632747"/>
            <a:ext cx="65246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98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5624" y="263973"/>
            <a:ext cx="734132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об учредителях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433" y="1654629"/>
            <a:ext cx="5889531" cy="37668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9477" y="2515582"/>
            <a:ext cx="53244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032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2326" y="3584641"/>
            <a:ext cx="8908869" cy="2166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1.Для физических лиц – Ф.И.О., дата и место рождения, паспортные данные, адрес места жительства (регистрации) каждого из учредителей.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2.Для юридических лиц – наименование юридического лица, основной государственный регистрационный номер (ОГРН), идентификационный номер налогоплательщика (ИНН) каждого из учредителей.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Указанная информация предоставляется в произвольной форме, заверяется подписью заявителя.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1177" y="360010"/>
            <a:ext cx="6096000" cy="246323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п. 5 ст. 13.1 Федерального закона от 12.01.1996 №7-ФЗ «О некоммерческих организациях»,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 п. 6 ст. 21 Федерального закона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от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19.05.1995 № 82-ФЗ «Об общественных объединениях» для государственной регистрации некоммерческая организация представляет в уполномоченный орган или его территориальный орган сведения об учредителях.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957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9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293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1268" y="0"/>
            <a:ext cx="7959635" cy="147732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 ноября 2020 года вступил в силу приказ Федеральной налоговой службы от 31.08.2020 №ЕД-7-14/617@  «Об утверждении форм и требований к оформлению документов, представляемых в регистрирующий орган при государственной регистрации юридических лиц, индивидуальных предпринимателей и крестьянских (фермерских) хозяйств»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164" y="1683084"/>
            <a:ext cx="718457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Приказом ФНС утверждены следующие формы: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Р11001 «Заявление о государственной регистрации юридического лица при создании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Никонова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271" y="2600696"/>
            <a:ext cx="11598729" cy="4257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476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иконова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60" y="1496291"/>
            <a:ext cx="11685319" cy="1876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392" y="1983160"/>
            <a:ext cx="4604197" cy="15741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01.01.2021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изменились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платежные реквизиты для уплаты государственной пошлины за оказание государственных услуг Управлением Минюста России по Тульской области.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7176" y="1639601"/>
            <a:ext cx="6761253" cy="49141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4127" y="717101"/>
            <a:ext cx="394633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http://to71.minjust.gov.ru/ru/node/66890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703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447817708"/>
              </p:ext>
            </p:extLst>
          </p:nvPr>
        </p:nvGraphicFramePr>
        <p:xfrm>
          <a:off x="0" y="1229026"/>
          <a:ext cx="12192000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264" y="339089"/>
            <a:ext cx="10961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Отчетность некоммерческих организаций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3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F4977-1FAE-4920-BE38-BF4AC1B3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graphicEl>
                                              <a:dgm id="{F76F4977-1FAE-4920-BE38-BF4AC1B31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graphicEl>
                                              <a:dgm id="{F76F4977-1FAE-4920-BE38-BF4AC1B3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graphicEl>
                                              <a:dgm id="{F76F4977-1FAE-4920-BE38-BF4AC1B3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490E30-C527-4823-A957-0CC3EA15F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>
                                            <p:graphicEl>
                                              <a:dgm id="{96490E30-C527-4823-A957-0CC3EA15F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>
                                            <p:graphicEl>
                                              <a:dgm id="{96490E30-C527-4823-A957-0CC3EA15F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graphicEl>
                                              <a:dgm id="{96490E30-C527-4823-A957-0CC3EA15F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1EB373-3AAB-4B27-9C26-325F750AF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>
                                            <p:graphicEl>
                                              <a:dgm id="{781EB373-3AAB-4B27-9C26-325F750AF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graphicEl>
                                              <a:dgm id="{781EB373-3AAB-4B27-9C26-325F750AF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>
                                            <p:graphicEl>
                                              <a:dgm id="{781EB373-3AAB-4B27-9C26-325F750AF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584170165"/>
              </p:ext>
            </p:extLst>
          </p:nvPr>
        </p:nvGraphicFramePr>
        <p:xfrm>
          <a:off x="0" y="116659"/>
          <a:ext cx="12192000" cy="291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273219741"/>
              </p:ext>
            </p:extLst>
          </p:nvPr>
        </p:nvGraphicFramePr>
        <p:xfrm>
          <a:off x="0" y="3140968"/>
          <a:ext cx="121920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4726260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4D5EA7-FF04-470E-A1EC-026F7CC82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graphicEl>
                                              <a:dgm id="{284D5EA7-FF04-470E-A1EC-026F7CC82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graphicEl>
                                              <a:dgm id="{284D5EA7-FF04-470E-A1EC-026F7CC82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9CB074-030E-46AD-B699-E43C20006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graphicEl>
                                              <a:dgm id="{259CB074-030E-46AD-B699-E43C20006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graphicEl>
                                              <a:dgm id="{259CB074-030E-46AD-B699-E43C20006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895B7-23E9-44C5-92C8-937AE8BE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graphicEl>
                                              <a:dgm id="{9BC895B7-23E9-44C5-92C8-937AE8BE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graphicEl>
                                              <a:dgm id="{9BC895B7-23E9-44C5-92C8-937AE8BE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00509B-C46D-4F35-AC29-44D82046B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graphicEl>
                                              <a:dgm id="{0100509B-C46D-4F35-AC29-44D82046B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graphicEl>
                                              <a:dgm id="{0100509B-C46D-4F35-AC29-44D82046B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66BC-2988-48BC-9F81-F43186313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graphicEl>
                                              <a:dgm id="{C7C366BC-2988-48BC-9F81-F43186313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graphicEl>
                                              <a:dgm id="{C7C366BC-2988-48BC-9F81-F43186313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7963401" y="1041752"/>
            <a:ext cx="1851951" cy="393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" y="4"/>
            <a:ext cx="12191999" cy="6857999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129762" y="6435524"/>
            <a:ext cx="2395959" cy="231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379809" y="4282663"/>
            <a:ext cx="613459" cy="162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6149" y="796117"/>
            <a:ext cx="8342811" cy="3886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Р12003 «Уведомление о начале процедуры реорганизации»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5280" y="1610581"/>
            <a:ext cx="6428831" cy="4817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558266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8148597" y="752355"/>
            <a:ext cx="2453833" cy="265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77813" y="3576577"/>
            <a:ext cx="1562583" cy="138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0" y="3958546"/>
            <a:ext cx="2372811" cy="231493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Никонова\Desktop\Безымянный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957" y="0"/>
            <a:ext cx="5721615" cy="6858000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3808072" y="1377387"/>
            <a:ext cx="5023413" cy="26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ронова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" y="0"/>
            <a:ext cx="1221391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75244" y="1268760"/>
            <a:ext cx="6816757" cy="341632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11.08.1995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№135-ФЗ 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благотворительной деятельности и добровольчестве (</a:t>
            </a:r>
            <a:r>
              <a:rPr lang="ru-RU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волонтерстве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)»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730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046213739"/>
              </p:ext>
            </p:extLst>
          </p:nvPr>
        </p:nvGraphicFramePr>
        <p:xfrm>
          <a:off x="0" y="1340768"/>
          <a:ext cx="12192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83500" y="188653"/>
            <a:ext cx="940904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Благотворительная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ежегодно представляет в орган, принявший решение о ее государственной регистрации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(Управление), отчет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своей деятельности, содержащий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сведения: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89460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219A9F-BD00-497E-AB4D-748841394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graphicEl>
                                              <a:dgm id="{0D219A9F-BD00-497E-AB4D-748841394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graphicEl>
                                              <a:dgm id="{0D219A9F-BD00-497E-AB4D-748841394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graphicEl>
                                              <a:dgm id="{0D219A9F-BD00-497E-AB4D-748841394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900E7A-92C0-4991-B740-3D6ACE512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>
                                            <p:graphicEl>
                                              <a:dgm id="{0A900E7A-92C0-4991-B740-3D6ACE512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graphicEl>
                                              <a:dgm id="{0A900E7A-92C0-4991-B740-3D6ACE512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graphicEl>
                                              <a:dgm id="{0A900E7A-92C0-4991-B740-3D6ACE512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886FC9-11B2-43AA-A4AA-0FD1F6A7E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graphicEl>
                                              <a:dgm id="{C9886FC9-11B2-43AA-A4AA-0FD1F6A7E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>
                                            <p:graphicEl>
                                              <a:dgm id="{C9886FC9-11B2-43AA-A4AA-0FD1F6A7E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>
                                            <p:graphicEl>
                                              <a:dgm id="{C9886FC9-11B2-43AA-A4AA-0FD1F6A7E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2FBC7C-155D-42D5-BBD7-51E8CD3FD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graphicEl>
                                              <a:dgm id="{622FBC7C-155D-42D5-BBD7-51E8CD3FD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graphicEl>
                                              <a:dgm id="{622FBC7C-155D-42D5-BBD7-51E8CD3FD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>
                                            <p:graphicEl>
                                              <a:dgm id="{622FBC7C-155D-42D5-BBD7-51E8CD3FD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9E78E4-6ADB-4870-A30B-A466BC7D6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">
                                            <p:graphicEl>
                                              <a:dgm id="{E59E78E4-6ADB-4870-A30B-A466BC7D6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">
                                            <p:graphicEl>
                                              <a:dgm id="{E59E78E4-6ADB-4870-A30B-A466BC7D6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graphicEl>
                                              <a:dgm id="{E59E78E4-6ADB-4870-A30B-A466BC7D6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FB9712-9DB6-4B87-8E45-015AC2E8E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">
                                            <p:graphicEl>
                                              <a:dgm id="{C4FB9712-9DB6-4B87-8E45-015AC2E8E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">
                                            <p:graphicEl>
                                              <a:dgm id="{C4FB9712-9DB6-4B87-8E45-015AC2E8E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">
                                            <p:graphicEl>
                                              <a:dgm id="{C4FB9712-9DB6-4B87-8E45-015AC2E8E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6EAD07-04A9-4F29-BB90-113FDDA5C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">
                                            <p:graphicEl>
                                              <a:dgm id="{166EAD07-04A9-4F29-BB90-113FDDA5C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">
                                            <p:graphicEl>
                                              <a:dgm id="{166EAD07-04A9-4F29-BB90-113FDDA5C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">
                                            <p:graphicEl>
                                              <a:dgm id="{166EAD07-04A9-4F29-BB90-113FDDA5C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A4E0F7-CFD8-442E-A1A3-9AC4A979E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">
                                            <p:graphicEl>
                                              <a:dgm id="{50A4E0F7-CFD8-442E-A1A3-9AC4A979E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>
                                            <p:graphicEl>
                                              <a:dgm id="{50A4E0F7-CFD8-442E-A1A3-9AC4A979E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>
                                            <p:graphicEl>
                                              <a:dgm id="{50A4E0F7-CFD8-442E-A1A3-9AC4A979E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426315-2587-4F25-850C-B607BF967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>
                                            <p:graphicEl>
                                              <a:dgm id="{23426315-2587-4F25-850C-B607BF967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>
                                            <p:graphicEl>
                                              <a:dgm id="{23426315-2587-4F25-850C-B607BF967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>
                                            <p:graphicEl>
                                              <a:dgm id="{23426315-2587-4F25-850C-B607BF967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34042-8128-404D-A576-FB599D532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">
                                            <p:graphicEl>
                                              <a:dgm id="{DD734042-8128-404D-A576-FB599D532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">
                                            <p:graphicEl>
                                              <a:dgm id="{DD734042-8128-404D-A576-FB599D532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">
                                            <p:graphicEl>
                                              <a:dgm id="{DD734042-8128-404D-A576-FB599D532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35579" y="664053"/>
            <a:ext cx="975902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апреля 2020 г. Государственная Дума Российской Федерации приняла поправки в Федеральный закон от 11 августа 1995 г. № 135-ФЗ  "О благотворительной деятельности и добровольчестве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волонтерстве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)", которые устанавливают правила использования благотворительных ящиков для сбора пожертвований.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52891" y="3075727"/>
            <a:ext cx="4757196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п. 1 ст. 16.1. Закона ящик для сбора благотворительных пожертвований - емкость для сбора благотворительных пожертвований (за исключением безналичных денежных средств), право использования которой принадлежит исключительно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некоммерческой организации, учредительными документами которой предусмотрено право на осуществление благотворительной деятельности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s://sferabox.ru/images/yashik-dlya-pozhertvovaniya/yashik-dlya-pozhertvovaniya-nst-18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9277" y="2847401"/>
            <a:ext cx="4568143" cy="3426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88244" y="339005"/>
            <a:ext cx="1070377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Некоммерческая организация, использующая ящик (ящики) для сбора благотворительных пожертвований, обязана публиковать отчет на информационных ресурсах Минюста России в информационно-телекоммуникационной сети «Интернет», предназначенных для размещения отчетов и сообщений, доступ к которым осуществляется через официальный сайт Минюста России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www.minjust.gov.ru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официальные сайты его территориальных органов, а также на сайте некоммерческой организации (при наличии сайта) ежегодно,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позднее 15 апреля года, следующего за отчетным.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иконов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140" y="3715503"/>
            <a:ext cx="10697861" cy="3142527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5602164" y="6018866"/>
            <a:ext cx="4722471" cy="497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1" y="116632"/>
            <a:ext cx="116172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Некоммерческая организация, учредительным документом которой предусмотрено право на осуществление благотворительной деятельности обязана публиковать отчет об использовании собранных благотворительных пожертвований.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426982269"/>
              </p:ext>
            </p:extLst>
          </p:nvPr>
        </p:nvGraphicFramePr>
        <p:xfrm>
          <a:off x="0" y="1124744"/>
          <a:ext cx="12192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341970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CA0EA6-E1E1-4C92-A716-B9168871B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graphicEl>
                                              <a:dgm id="{6DCA0EA6-E1E1-4C92-A716-B9168871B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graphicEl>
                                              <a:dgm id="{6DCA0EA6-E1E1-4C92-A716-B9168871B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graphicEl>
                                              <a:dgm id="{6DCA0EA6-E1E1-4C92-A716-B9168871B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14B1AB-5387-43C3-A406-7AAA07F02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graphicEl>
                                              <a:dgm id="{6C14B1AB-5387-43C3-A406-7AAA07F02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graphicEl>
                                              <a:dgm id="{6C14B1AB-5387-43C3-A406-7AAA07F02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>
                                            <p:graphicEl>
                                              <a:dgm id="{6C14B1AB-5387-43C3-A406-7AAA07F02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0D3DBA-B8DB-47A9-AFEE-952088BDB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>
                                            <p:graphicEl>
                                              <a:dgm id="{E60D3DBA-B8DB-47A9-AFEE-952088BDB6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>
                                            <p:graphicEl>
                                              <a:dgm id="{E60D3DBA-B8DB-47A9-AFEE-952088BDB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>
                                            <p:graphicEl>
                                              <a:dgm id="{E60D3DBA-B8DB-47A9-AFEE-952088BDB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2939EF-46D1-4A9F-875A-0A21AA3D6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">
                                            <p:graphicEl>
                                              <a:dgm id="{EC2939EF-46D1-4A9F-875A-0A21AA3D6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">
                                            <p:graphicEl>
                                              <a:dgm id="{EC2939EF-46D1-4A9F-875A-0A21AA3D6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4">
                                            <p:graphicEl>
                                              <a:dgm id="{EC2939EF-46D1-4A9F-875A-0A21AA3D6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F17E21-8B3A-4E02-B4D1-7E108CA07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">
                                            <p:graphicEl>
                                              <a:dgm id="{CCF17E21-8B3A-4E02-B4D1-7E108CA07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4">
                                            <p:graphicEl>
                                              <a:dgm id="{CCF17E21-8B3A-4E02-B4D1-7E108CA07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4">
                                            <p:graphicEl>
                                              <a:dgm id="{CCF17E21-8B3A-4E02-B4D1-7E108CA07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A37C06-733E-426B-9B95-95A8208A1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">
                                            <p:graphicEl>
                                              <a:dgm id="{7CA37C06-733E-426B-9B95-95A8208A1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4">
                                            <p:graphicEl>
                                              <a:dgm id="{7CA37C06-733E-426B-9B95-95A8208A1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4">
                                            <p:graphicEl>
                                              <a:dgm id="{7CA37C06-733E-426B-9B95-95A8208A1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FDABA-2B52-440B-A6D2-38FA3CCA7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4">
                                            <p:graphicEl>
                                              <a:dgm id="{46BFDABA-2B52-440B-A6D2-38FA3CCA7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">
                                            <p:graphicEl>
                                              <a:dgm id="{46BFDABA-2B52-440B-A6D2-38FA3CCA7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4">
                                            <p:graphicEl>
                                              <a:dgm id="{46BFDABA-2B52-440B-A6D2-38FA3CCA7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F1E6DC-2D28-4856-B0FA-29C04C6FC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4">
                                            <p:graphicEl>
                                              <a:dgm id="{88F1E6DC-2D28-4856-B0FA-29C04C6FC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4">
                                            <p:graphicEl>
                                              <a:dgm id="{88F1E6DC-2D28-4856-B0FA-29C04C6FC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4">
                                            <p:graphicEl>
                                              <a:dgm id="{88F1E6DC-2D28-4856-B0FA-29C04C6FC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B633C8-16EA-4492-A4CC-D3C6C5CC6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>
                                            <p:graphicEl>
                                              <a:dgm id="{61B633C8-16EA-4492-A4CC-D3C6C5CC6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>
                                            <p:graphicEl>
                                              <a:dgm id="{61B633C8-16EA-4492-A4CC-D3C6C5CC6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>
                                            <p:graphicEl>
                                              <a:dgm id="{61B633C8-16EA-4492-A4CC-D3C6C5CC6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3BEDF0-0CDF-4920-9901-622D7848E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4">
                                            <p:graphicEl>
                                              <a:dgm id="{FF3BEDF0-0CDF-4920-9901-622D7848E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4">
                                            <p:graphicEl>
                                              <a:dgm id="{FF3BEDF0-0CDF-4920-9901-622D7848E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4">
                                            <p:graphicEl>
                                              <a:dgm id="{FF3BEDF0-0CDF-4920-9901-622D7848E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72BA33-DB04-476C-A7C2-1ECC2FC96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4">
                                            <p:graphicEl>
                                              <a:dgm id="{CF72BA33-DB04-476C-A7C2-1ECC2FC96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4">
                                            <p:graphicEl>
                                              <a:dgm id="{CF72BA33-DB04-476C-A7C2-1ECC2FC96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4">
                                            <p:graphicEl>
                                              <a:dgm id="{CF72BA33-DB04-476C-A7C2-1ECC2FC96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E3837F-0C92-4DDA-8D4C-E134BE82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4">
                                            <p:graphicEl>
                                              <a:dgm id="{E9E3837F-0C92-4DDA-8D4C-E134BE82C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>
                                            <p:graphicEl>
                                              <a:dgm id="{E9E3837F-0C92-4DDA-8D4C-E134BE82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4">
                                            <p:graphicEl>
                                              <a:dgm id="{E9E3837F-0C92-4DDA-8D4C-E134BE82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B677DE-57C3-4830-A007-07AFC2DB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4">
                                            <p:graphicEl>
                                              <a:dgm id="{A4B677DE-57C3-4830-A007-07AFC2DB8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4">
                                            <p:graphicEl>
                                              <a:dgm id="{A4B677DE-57C3-4830-A007-07AFC2DB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4">
                                            <p:graphicEl>
                                              <a:dgm id="{A4B677DE-57C3-4830-A007-07AFC2DB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2607" y="616023"/>
            <a:ext cx="8412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№ Р12016 «Заявление о государственной регистрации в связи с завершением реорганизации юридического лица (юридических лиц)»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8140" y="1704963"/>
            <a:ext cx="6276839" cy="4674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8149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80389004"/>
              </p:ext>
            </p:extLst>
          </p:nvPr>
        </p:nvGraphicFramePr>
        <p:xfrm>
          <a:off x="0" y="0"/>
          <a:ext cx="12192000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9935756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2CA65F-5ABE-4FE4-B183-B7D6A4018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graphicEl>
                                              <a:dgm id="{272CA65F-5ABE-4FE4-B183-B7D6A4018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graphicEl>
                                              <a:dgm id="{272CA65F-5ABE-4FE4-B183-B7D6A4018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graphicEl>
                                              <a:dgm id="{272CA65F-5ABE-4FE4-B183-B7D6A4018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28E2D-773F-44AF-B43C-E3A80C37E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>
                                            <p:graphicEl>
                                              <a:dgm id="{AD428E2D-773F-44AF-B43C-E3A80C37E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graphicEl>
                                              <a:dgm id="{AD428E2D-773F-44AF-B43C-E3A80C37E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graphicEl>
                                              <a:dgm id="{AD428E2D-773F-44AF-B43C-E3A80C37E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3BDB76-C797-492A-AAD8-9317CA490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graphicEl>
                                              <a:dgm id="{B43BDB76-C797-492A-AAD8-9317CA490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>
                                            <p:graphicEl>
                                              <a:dgm id="{B43BDB76-C797-492A-AAD8-9317CA490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>
                                            <p:graphicEl>
                                              <a:dgm id="{B43BDB76-C797-492A-AAD8-9317CA490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689F82-4F8D-4F19-8435-8A9280FB6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graphicEl>
                                              <a:dgm id="{D8689F82-4F8D-4F19-8435-8A9280FB6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graphicEl>
                                              <a:dgm id="{D8689F82-4F8D-4F19-8435-8A9280FB6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>
                                            <p:graphicEl>
                                              <a:dgm id="{D8689F82-4F8D-4F19-8435-8A9280FB6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CD4110-4E10-4157-8992-6EF967E75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">
                                            <p:graphicEl>
                                              <a:dgm id="{91CD4110-4E10-4157-8992-6EF967E75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">
                                            <p:graphicEl>
                                              <a:dgm id="{91CD4110-4E10-4157-8992-6EF967E75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graphicEl>
                                              <a:dgm id="{91CD4110-4E10-4157-8992-6EF967E75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B75AA-D410-4C0A-99E1-B3F07B6CA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">
                                            <p:graphicEl>
                                              <a:dgm id="{149B75AA-D410-4C0A-99E1-B3F07B6CA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">
                                            <p:graphicEl>
                                              <a:dgm id="{149B75AA-D410-4C0A-99E1-B3F07B6CA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">
                                            <p:graphicEl>
                                              <a:dgm id="{149B75AA-D410-4C0A-99E1-B3F07B6CA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CED335-338F-4665-BC2C-4650A0AF1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">
                                            <p:graphicEl>
                                              <a:dgm id="{80CED335-338F-4665-BC2C-4650A0AF1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">
                                            <p:graphicEl>
                                              <a:dgm id="{80CED335-338F-4665-BC2C-4650A0AF1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">
                                            <p:graphicEl>
                                              <a:dgm id="{80CED335-338F-4665-BC2C-4650A0AF1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7F0642-CC8A-43E4-AE9D-8965D0317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">
                                            <p:graphicEl>
                                              <a:dgm id="{267F0642-CC8A-43E4-AE9D-8965D0317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>
                                            <p:graphicEl>
                                              <a:dgm id="{267F0642-CC8A-43E4-AE9D-8965D0317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>
                                            <p:graphicEl>
                                              <a:dgm id="{267F0642-CC8A-43E4-AE9D-8965D0317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A28AD6-BDB9-4207-BA17-D27CFF190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>
                                            <p:graphicEl>
                                              <a:dgm id="{DDA28AD6-BDB9-4207-BA17-D27CFF190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>
                                            <p:graphicEl>
                                              <a:dgm id="{DDA28AD6-BDB9-4207-BA17-D27CFF190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>
                                            <p:graphicEl>
                                              <a:dgm id="{DDA28AD6-BDB9-4207-BA17-D27CFF190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B9E17-C976-467F-9597-E8E25136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">
                                            <p:graphicEl>
                                              <a:dgm id="{747B9E17-C976-467F-9597-E8E251360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">
                                            <p:graphicEl>
                                              <a:dgm id="{747B9E17-C976-467F-9597-E8E25136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">
                                            <p:graphicEl>
                                              <a:dgm id="{747B9E17-C976-467F-9597-E8E25136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235ED-6D84-4459-B502-F072C4473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2">
                                            <p:graphicEl>
                                              <a:dgm id="{593235ED-6D84-4459-B502-F072C4473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2">
                                            <p:graphicEl>
                                              <a:dgm id="{593235ED-6D84-4459-B502-F072C4473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">
                                            <p:graphicEl>
                                              <a:dgm id="{593235ED-6D84-4459-B502-F072C4473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7300" y="143136"/>
            <a:ext cx="9059120" cy="6494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Адрес Управления Министерства юстиции Российской Федерации по Тульской области: 300041, г.Тула,  ул. Благовещенская, д.9.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Телефоны отдела по делам некоммерческих организаций: 8 (4872) 30-10-60, 8 (4872) 55-83-87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8 (4872) 55-87-05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Телефон/факс: 8 (4872) 56-49-86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Эл. почта: ru71@minjust.gov.ru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Информационный портал Министерства юстиции Российской Федерации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http://unro.minjust.ru/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presentation.ru/documents/303d97d335e4f8a504deadce54fed73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84"/>
            <a:ext cx="12192000" cy="6875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81177" y="0"/>
            <a:ext cx="7215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>СПАСИБО ЗА ВНИМАНИЕ!!!</a:t>
            </a:r>
          </a:p>
        </p:txBody>
      </p:sp>
      <p:pic>
        <p:nvPicPr>
          <p:cNvPr id="6" name="Picture 4" descr="печ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795" y="1857365"/>
            <a:ext cx="4000528" cy="4260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294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3864" y="347734"/>
            <a:ext cx="820347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№ Р13014 «Заявление о государственной регистрации изменений, внесенных в учредительный документ юридического лица, и (или) о внесении изменений в сведения о юридическом лице, содержащиеся в Едином государственном реестре юридических лиц»</a:t>
            </a:r>
            <a:endParaRPr lang="ru-RU" dirty="0"/>
          </a:p>
        </p:txBody>
      </p:sp>
      <p:pic>
        <p:nvPicPr>
          <p:cNvPr id="9218" name="Picture 2" descr="C:\Users\Никонова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95" y="2389538"/>
            <a:ext cx="12006804" cy="4468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16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2326" y="244678"/>
            <a:ext cx="747195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№ Р15016 «Заявление (уведомление) о ликвидации юридического лица»</a:t>
            </a:r>
            <a:endParaRPr lang="ru-RU" dirty="0"/>
          </a:p>
        </p:txBody>
      </p:sp>
      <p:pic>
        <p:nvPicPr>
          <p:cNvPr id="10242" name="Picture 2" descr="C:\Users\Никонова\Desktop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32" y="653144"/>
            <a:ext cx="12013868" cy="2182654"/>
          </a:xfrm>
          <a:prstGeom prst="rect">
            <a:avLst/>
          </a:prstGeom>
          <a:noFill/>
        </p:spPr>
      </p:pic>
      <p:pic>
        <p:nvPicPr>
          <p:cNvPr id="10243" name="Picture 3" descr="C:\Users\Никонова\Desktop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881" y="2882096"/>
            <a:ext cx="11990119" cy="1990846"/>
          </a:xfrm>
          <a:prstGeom prst="rect">
            <a:avLst/>
          </a:prstGeom>
          <a:noFill/>
        </p:spPr>
      </p:pic>
      <p:pic>
        <p:nvPicPr>
          <p:cNvPr id="10244" name="Picture 4" descr="C:\Users\Никонова\Desktop\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344" y="4884517"/>
            <a:ext cx="11983656" cy="1973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024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8379" y="473219"/>
            <a:ext cx="8046721" cy="1870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формы заявлений (уведомлений) размещены в свободном доступе в правовых информационных системах (Консультант-Плюс, Гарант) и на сайте ФНС России (www.nalog.ru), а также на сайте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(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http://to71.minjust.gov.ru/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разделе «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Некоммерческие организации/Государственная регистрация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НКО /Формы заявлений для государственной регистрации».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иконов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845" y="2291817"/>
            <a:ext cx="10908155" cy="4566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80756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3722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311" y="261261"/>
            <a:ext cx="8368936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правила заполнения форм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0196" y="1531619"/>
            <a:ext cx="1083346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 «от руки» — печатными заглавными буквами чернилами черного, фиолетового или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синего;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 на компьютере — шрифтом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Courier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высотой 18 пунктов, черным цветом.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телефона теперь нужно будет указывать без скобок. Телефонные номера, даже стационарные, должны начинаться с указания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кода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страны в формате "+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7«.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1410" y="2824223"/>
            <a:ext cx="8082169" cy="40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29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1486</Words>
  <Application>Microsoft Office PowerPoint</Application>
  <PresentationFormat>Произвольный</PresentationFormat>
  <Paragraphs>65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Тема Office</vt:lpstr>
      <vt:lpstr>Легкий дым</vt:lpstr>
      <vt:lpstr>1_Тема Office</vt:lpstr>
      <vt:lpstr>2_Тема Office</vt:lpstr>
      <vt:lpstr>3_Тема Office</vt:lpstr>
      <vt:lpstr>4_Тема Office</vt:lpstr>
      <vt:lpstr>5_Тема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Никонова Ю.М.</cp:lastModifiedBy>
  <cp:revision>36</cp:revision>
  <dcterms:created xsi:type="dcterms:W3CDTF">2021-01-13T18:40:20Z</dcterms:created>
  <dcterms:modified xsi:type="dcterms:W3CDTF">2021-02-25T08:56:26Z</dcterms:modified>
</cp:coreProperties>
</file>